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8"/>
  </p:notesMasterIdLst>
  <p:sldIdLst>
    <p:sldId id="256" r:id="rId2"/>
    <p:sldId id="261" r:id="rId3"/>
    <p:sldId id="258" r:id="rId4"/>
    <p:sldId id="257" r:id="rId5"/>
    <p:sldId id="259" r:id="rId6"/>
    <p:sldId id="260" r:id="rId7"/>
  </p:sldIdLst>
  <p:sldSz cx="9144000" cy="5143500" type="screen16x9"/>
  <p:notesSz cx="6858000" cy="9144000"/>
  <p:embeddedFontLst>
    <p:embeddedFont>
      <p:font typeface="Anaheim" panose="020B0604020202020204" charset="0"/>
      <p:regular r:id="rId9"/>
      <p:bold r:id="rId10"/>
    </p:embeddedFont>
    <p:embeddedFont>
      <p:font typeface="Bebas Neue" panose="020B0606020202050201" pitchFamily="3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  <p:embeddedFont>
      <p:font typeface="Work Sans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DF8A45-9D2F-4310-AE80-2DC7200D8DB9}">
  <a:tblStyle styleId="{AFDF8A45-9D2F-4310-AE80-2DC7200D8D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1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1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l Frost" userId="ece20fd1-e434-4fe2-8d33-be3658ec9dbc" providerId="ADAL" clId="{AC8FAB4C-87FF-4A2B-9308-369885CDF1D1}"/>
    <pc:docChg chg="custSel delSld modSld sldOrd delMainMaster">
      <pc:chgData name="Marcell Frost" userId="ece20fd1-e434-4fe2-8d33-be3658ec9dbc" providerId="ADAL" clId="{AC8FAB4C-87FF-4A2B-9308-369885CDF1D1}" dt="2025-04-22T01:01:54.188" v="721" actId="729"/>
      <pc:docMkLst>
        <pc:docMk/>
      </pc:docMkLst>
      <pc:sldChg chg="modSp mod">
        <pc:chgData name="Marcell Frost" userId="ece20fd1-e434-4fe2-8d33-be3658ec9dbc" providerId="ADAL" clId="{AC8FAB4C-87FF-4A2B-9308-369885CDF1D1}" dt="2025-04-22T00:23:24.238" v="85" actId="20577"/>
        <pc:sldMkLst>
          <pc:docMk/>
          <pc:sldMk cId="0" sldId="256"/>
        </pc:sldMkLst>
        <pc:spChg chg="mod">
          <ac:chgData name="Marcell Frost" userId="ece20fd1-e434-4fe2-8d33-be3658ec9dbc" providerId="ADAL" clId="{AC8FAB4C-87FF-4A2B-9308-369885CDF1D1}" dt="2025-04-22T00:23:24.238" v="85" actId="20577"/>
          <ac:spMkLst>
            <pc:docMk/>
            <pc:sldMk cId="0" sldId="256"/>
            <ac:spMk id="220" creationId="{00000000-0000-0000-0000-000000000000}"/>
          </ac:spMkLst>
        </pc:spChg>
        <pc:spChg chg="mod">
          <ac:chgData name="Marcell Frost" userId="ece20fd1-e434-4fe2-8d33-be3658ec9dbc" providerId="ADAL" clId="{AC8FAB4C-87FF-4A2B-9308-369885CDF1D1}" dt="2025-04-22T00:22:55.037" v="55" actId="20577"/>
          <ac:spMkLst>
            <pc:docMk/>
            <pc:sldMk cId="0" sldId="256"/>
            <ac:spMk id="221" creationId="{00000000-0000-0000-0000-000000000000}"/>
          </ac:spMkLst>
        </pc:spChg>
        <pc:spChg chg="mod">
          <ac:chgData name="Marcell Frost" userId="ece20fd1-e434-4fe2-8d33-be3658ec9dbc" providerId="ADAL" clId="{AC8FAB4C-87FF-4A2B-9308-369885CDF1D1}" dt="2025-04-22T00:21:38.589" v="1" actId="20577"/>
          <ac:spMkLst>
            <pc:docMk/>
            <pc:sldMk cId="0" sldId="256"/>
            <ac:spMk id="225" creationId="{00000000-0000-0000-0000-000000000000}"/>
          </ac:spMkLst>
        </pc:spChg>
      </pc:sldChg>
      <pc:sldChg chg="mod modShow">
        <pc:chgData name="Marcell Frost" userId="ece20fd1-e434-4fe2-8d33-be3658ec9dbc" providerId="ADAL" clId="{AC8FAB4C-87FF-4A2B-9308-369885CDF1D1}" dt="2025-04-22T01:01:49.557" v="719" actId="729"/>
        <pc:sldMkLst>
          <pc:docMk/>
          <pc:sldMk cId="0" sldId="257"/>
        </pc:sldMkLst>
      </pc:sldChg>
      <pc:sldChg chg="addSp delSp modSp mod ord modShow">
        <pc:chgData name="Marcell Frost" userId="ece20fd1-e434-4fe2-8d33-be3658ec9dbc" providerId="ADAL" clId="{AC8FAB4C-87FF-4A2B-9308-369885CDF1D1}" dt="2025-04-22T00:50:06.851" v="663"/>
        <pc:sldMkLst>
          <pc:docMk/>
          <pc:sldMk cId="0" sldId="258"/>
        </pc:sldMkLst>
        <pc:spChg chg="mod">
          <ac:chgData name="Marcell Frost" userId="ece20fd1-e434-4fe2-8d33-be3658ec9dbc" providerId="ADAL" clId="{AC8FAB4C-87FF-4A2B-9308-369885CDF1D1}" dt="2025-04-22T00:47:35.077" v="625" actId="20577"/>
          <ac:spMkLst>
            <pc:docMk/>
            <pc:sldMk cId="0" sldId="258"/>
            <ac:spMk id="267" creationId="{00000000-0000-0000-0000-000000000000}"/>
          </ac:spMkLst>
        </pc:spChg>
        <pc:spChg chg="del mod">
          <ac:chgData name="Marcell Frost" userId="ece20fd1-e434-4fe2-8d33-be3658ec9dbc" providerId="ADAL" clId="{AC8FAB4C-87FF-4A2B-9308-369885CDF1D1}" dt="2025-04-22T00:49:31.938" v="655" actId="21"/>
          <ac:spMkLst>
            <pc:docMk/>
            <pc:sldMk cId="0" sldId="258"/>
            <ac:spMk id="268" creationId="{00000000-0000-0000-0000-000000000000}"/>
          </ac:spMkLst>
        </pc:spChg>
        <pc:spChg chg="mod">
          <ac:chgData name="Marcell Frost" userId="ece20fd1-e434-4fe2-8d33-be3658ec9dbc" providerId="ADAL" clId="{AC8FAB4C-87FF-4A2B-9308-369885CDF1D1}" dt="2025-04-22T00:48:10.642" v="646" actId="20577"/>
          <ac:spMkLst>
            <pc:docMk/>
            <pc:sldMk cId="0" sldId="258"/>
            <ac:spMk id="269" creationId="{00000000-0000-0000-0000-000000000000}"/>
          </ac:spMkLst>
        </pc:spChg>
        <pc:picChg chg="add mod">
          <ac:chgData name="Marcell Frost" userId="ece20fd1-e434-4fe2-8d33-be3658ec9dbc" providerId="ADAL" clId="{AC8FAB4C-87FF-4A2B-9308-369885CDF1D1}" dt="2025-04-22T00:49:45.615" v="658" actId="1076"/>
          <ac:picMkLst>
            <pc:docMk/>
            <pc:sldMk cId="0" sldId="258"/>
            <ac:picMk id="3" creationId="{1E4F0F32-5E43-A53A-4807-64F4F2DC57AA}"/>
          </ac:picMkLst>
        </pc:picChg>
      </pc:sldChg>
      <pc:sldChg chg="modSp mod modShow">
        <pc:chgData name="Marcell Frost" userId="ece20fd1-e434-4fe2-8d33-be3658ec9dbc" providerId="ADAL" clId="{AC8FAB4C-87FF-4A2B-9308-369885CDF1D1}" dt="2025-04-22T01:01:51.659" v="720" actId="729"/>
        <pc:sldMkLst>
          <pc:docMk/>
          <pc:sldMk cId="0" sldId="259"/>
        </pc:sldMkLst>
        <pc:spChg chg="mod">
          <ac:chgData name="Marcell Frost" userId="ece20fd1-e434-4fe2-8d33-be3658ec9dbc" providerId="ADAL" clId="{AC8FAB4C-87FF-4A2B-9308-369885CDF1D1}" dt="2025-04-22T00:52:18.781" v="713" actId="20577"/>
          <ac:spMkLst>
            <pc:docMk/>
            <pc:sldMk cId="0" sldId="259"/>
            <ac:spMk id="293" creationId="{00000000-0000-0000-0000-000000000000}"/>
          </ac:spMkLst>
        </pc:spChg>
      </pc:sldChg>
      <pc:sldChg chg="modSp mod modShow">
        <pc:chgData name="Marcell Frost" userId="ece20fd1-e434-4fe2-8d33-be3658ec9dbc" providerId="ADAL" clId="{AC8FAB4C-87FF-4A2B-9308-369885CDF1D1}" dt="2025-04-22T01:01:54.188" v="721" actId="729"/>
        <pc:sldMkLst>
          <pc:docMk/>
          <pc:sldMk cId="0" sldId="260"/>
        </pc:sldMkLst>
        <pc:spChg chg="mod">
          <ac:chgData name="Marcell Frost" userId="ece20fd1-e434-4fe2-8d33-be3658ec9dbc" providerId="ADAL" clId="{AC8FAB4C-87FF-4A2B-9308-369885CDF1D1}" dt="2025-04-22T01:01:37.447" v="718" actId="20577"/>
          <ac:spMkLst>
            <pc:docMk/>
            <pc:sldMk cId="0" sldId="260"/>
            <ac:spMk id="316" creationId="{00000000-0000-0000-0000-000000000000}"/>
          </ac:spMkLst>
        </pc:spChg>
      </pc:sldChg>
      <pc:sldChg chg="modSp mod ord">
        <pc:chgData name="Marcell Frost" userId="ece20fd1-e434-4fe2-8d33-be3658ec9dbc" providerId="ADAL" clId="{AC8FAB4C-87FF-4A2B-9308-369885CDF1D1}" dt="2025-04-22T00:50:05.408" v="661"/>
        <pc:sldMkLst>
          <pc:docMk/>
          <pc:sldMk cId="0" sldId="261"/>
        </pc:sldMkLst>
        <pc:spChg chg="mod">
          <ac:chgData name="Marcell Frost" userId="ece20fd1-e434-4fe2-8d33-be3658ec9dbc" providerId="ADAL" clId="{AC8FAB4C-87FF-4A2B-9308-369885CDF1D1}" dt="2025-04-22T00:27:44.828" v="576" actId="33524"/>
          <ac:spMkLst>
            <pc:docMk/>
            <pc:sldMk cId="0" sldId="261"/>
            <ac:spMk id="341" creationId="{00000000-0000-0000-0000-000000000000}"/>
          </ac:spMkLst>
        </pc:spChg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2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3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4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5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6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7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8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69"/>
        </pc:sldMkLst>
      </pc:sldChg>
      <pc:sldChg chg="del mod modShow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0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1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2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3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4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5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6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7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8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79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0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1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2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3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4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5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6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7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8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89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0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1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2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3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4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5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6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7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8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299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300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301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302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303"/>
        </pc:sldMkLst>
      </pc:sldChg>
      <pc:sldChg chg="del">
        <pc:chgData name="Marcell Frost" userId="ece20fd1-e434-4fe2-8d33-be3658ec9dbc" providerId="ADAL" clId="{AC8FAB4C-87FF-4A2B-9308-369885CDF1D1}" dt="2025-04-22T00:53:50.525" v="716" actId="2696"/>
        <pc:sldMkLst>
          <pc:docMk/>
          <pc:sldMk cId="0" sldId="304"/>
        </pc:sldMkLst>
      </pc:sldChg>
      <pc:sldMasterChg chg="delSldLayout">
        <pc:chgData name="Marcell Frost" userId="ece20fd1-e434-4fe2-8d33-be3658ec9dbc" providerId="ADAL" clId="{AC8FAB4C-87FF-4A2B-9308-369885CDF1D1}" dt="2025-04-22T00:53:50.525" v="716" actId="2696"/>
        <pc:sldMasterMkLst>
          <pc:docMk/>
          <pc:sldMasterMk cId="0" sldId="2147483681"/>
        </pc:sldMasterMkLst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4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8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1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5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1"/>
            <pc:sldLayoutMk cId="0" sldId="2147483676"/>
          </pc:sldLayoutMkLst>
        </pc:sldLayoutChg>
      </pc:sldMasterChg>
      <pc:sldMasterChg chg="del delSldLayout">
        <pc:chgData name="Marcell Frost" userId="ece20fd1-e434-4fe2-8d33-be3658ec9dbc" providerId="ADAL" clId="{AC8FAB4C-87FF-4A2B-9308-369885CDF1D1}" dt="2025-04-22T00:53:50.525" v="716" actId="2696"/>
        <pc:sldMasterMkLst>
          <pc:docMk/>
          <pc:sldMasterMk cId="0" sldId="2147483682"/>
        </pc:sldMasterMkLst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Marcell Frost" userId="ece20fd1-e434-4fe2-8d33-be3658ec9dbc" providerId="ADAL" clId="{AC8FAB4C-87FF-4A2B-9308-369885CDF1D1}" dt="2025-04-22T00:53:50.525" v="716" actId="2696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4361a24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4361a24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8ad8b1eb5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8ad8b1eb5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99ffe1e2d_0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99ffe1e2d_0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8ad8b1eb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8ad8b1eb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4361a249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14361a249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8ad8b1eb5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18ad8b1eb5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8428904" y="-1238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58300" y="1502250"/>
            <a:ext cx="56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758450" y="2288625"/>
            <a:ext cx="56274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760650" y="503550"/>
            <a:ext cx="162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0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4107175" y="1577575"/>
            <a:ext cx="4322100" cy="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4107175" y="2370675"/>
            <a:ext cx="4322100" cy="13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>
            <a:spLocks noGrp="1"/>
          </p:cNvSpPr>
          <p:nvPr>
            <p:ph type="title" hasCustomPrompt="1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724725" y="2356959"/>
            <a:ext cx="22527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5"/>
          </p:nvPr>
        </p:nvSpPr>
        <p:spPr>
          <a:xfrm>
            <a:off x="3060997" y="2356951"/>
            <a:ext cx="22575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6"/>
          </p:nvPr>
        </p:nvSpPr>
        <p:spPr>
          <a:xfrm>
            <a:off x="720000" y="1965203"/>
            <a:ext cx="22527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7"/>
          </p:nvPr>
        </p:nvSpPr>
        <p:spPr>
          <a:xfrm>
            <a:off x="3060997" y="1965197"/>
            <a:ext cx="22575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719825" y="4041782"/>
            <a:ext cx="22527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9"/>
          </p:nvPr>
        </p:nvSpPr>
        <p:spPr>
          <a:xfrm>
            <a:off x="3056099" y="4041775"/>
            <a:ext cx="2257500" cy="56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715100" y="3650104"/>
            <a:ext cx="22527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3056097" y="3650099"/>
            <a:ext cx="2257500" cy="42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5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715100" y="1334850"/>
            <a:ext cx="7446900" cy="30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8385054" y="-460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8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720000" y="1789050"/>
            <a:ext cx="53748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-601688" y="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8428904" y="-4286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954150" y="535000"/>
            <a:ext cx="72357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31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1"/>
          <p:cNvSpPr/>
          <p:nvPr/>
        </p:nvSpPr>
        <p:spPr>
          <a:xfrm>
            <a:off x="-553563" y="-9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6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3" r:id="rId6"/>
    <p:sldLayoutId id="2147483664" r:id="rId7"/>
    <p:sldLayoutId id="2147483674" r:id="rId8"/>
    <p:sldLayoutId id="2147483677" r:id="rId9"/>
    <p:sldLayoutId id="214748367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3" Type="http://schemas.openxmlformats.org/officeDocument/2006/relationships/hyperlink" Target="http://bit.ly/2Tynxth" TargetMode="External"/><Relationship Id="rId7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5" Type="http://schemas.openxmlformats.org/officeDocument/2006/relationships/hyperlink" Target="http://bit.ly/33VAFh3" TargetMode="External"/><Relationship Id="rId10" Type="http://schemas.openxmlformats.org/officeDocument/2006/relationships/hyperlink" Target="https://vidfy.com/?utm_source=slidesgo_template&amp;utm_medium=referral-link&amp;utm_campaign=promo-slide&amp;utm_term=slidesgo&amp;utm_content=vidfy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wepik.com/?utm_source=slidesgo_template&amp;utm_medium=referral-link&amp;utm_campaign=promo-slide&amp;utm_term=slidesgo&amp;utm_content=wepi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6"/>
          <p:cNvPicPr preferRelativeResize="0"/>
          <p:nvPr/>
        </p:nvPicPr>
        <p:blipFill rotWithShape="1">
          <a:blip r:embed="rId3">
            <a:alphaModFix/>
          </a:blip>
          <a:srcRect l="24554" r="25508"/>
          <a:stretch/>
        </p:blipFill>
        <p:spPr>
          <a:xfrm>
            <a:off x="0" y="349850"/>
            <a:ext cx="3328674" cy="4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6"/>
          <p:cNvSpPr txBox="1">
            <a:spLocks noGrp="1"/>
          </p:cNvSpPr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>
                <a:solidFill>
                  <a:schemeClr val="accent3"/>
                </a:solidFill>
              </a:rPr>
              <a:t>Workout Gnerator</a:t>
            </a:r>
            <a:endParaRPr sz="4600" dirty="0">
              <a:solidFill>
                <a:schemeClr val="accent3"/>
              </a:solidFill>
            </a:endParaRPr>
          </a:p>
        </p:txBody>
      </p:sp>
      <p:sp>
        <p:nvSpPr>
          <p:cNvPr id="221" name="Google Shape;221;p36"/>
          <p:cNvSpPr txBox="1">
            <a:spLocks noGrp="1"/>
          </p:cNvSpPr>
          <p:nvPr>
            <p:ph type="subTitle" idx="1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Created By: Marcell Frost </a:t>
            </a:r>
            <a:endParaRPr dirty="0"/>
          </a:p>
        </p:txBody>
      </p:sp>
      <p:sp>
        <p:nvSpPr>
          <p:cNvPr id="222" name="Google Shape;222;p36"/>
          <p:cNvSpPr/>
          <p:nvPr/>
        </p:nvSpPr>
        <p:spPr>
          <a:xfrm>
            <a:off x="4294050" y="1470073"/>
            <a:ext cx="3114127" cy="402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INTENSITY</a:t>
            </a:r>
          </a:p>
        </p:txBody>
      </p:sp>
      <p:grpSp>
        <p:nvGrpSpPr>
          <p:cNvPr id="223" name="Google Shape;223;p36"/>
          <p:cNvGrpSpPr/>
          <p:nvPr/>
        </p:nvGrpSpPr>
        <p:grpSpPr>
          <a:xfrm>
            <a:off x="7554075" y="386950"/>
            <a:ext cx="1589914" cy="296100"/>
            <a:chOff x="7554075" y="386950"/>
            <a:chExt cx="1589914" cy="296100"/>
          </a:xfrm>
        </p:grpSpPr>
        <p:cxnSp>
          <p:nvCxnSpPr>
            <p:cNvPr id="224" name="Google Shape;224;p36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6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lt2"/>
                  </a:solidFill>
                  <a:latin typeface="Work Sans"/>
                  <a:ea typeface="Work Sans"/>
                  <a:cs typeface="Work Sans"/>
                  <a:sym typeface="Work Sans"/>
                </a:rPr>
                <a:t>2025</a:t>
              </a:r>
              <a:endParaRPr sz="1700" b="1" dirty="0">
                <a:solidFill>
                  <a:schemeClr val="lt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226" name="Google Shape;226;p36"/>
          <p:cNvSpPr/>
          <p:nvPr/>
        </p:nvSpPr>
        <p:spPr>
          <a:xfrm>
            <a:off x="4294050" y="886712"/>
            <a:ext cx="1409534" cy="402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HIGH</a:t>
            </a:r>
          </a:p>
        </p:txBody>
      </p:sp>
      <p:grpSp>
        <p:nvGrpSpPr>
          <p:cNvPr id="227" name="Google Shape;227;p36"/>
          <p:cNvGrpSpPr/>
          <p:nvPr/>
        </p:nvGrpSpPr>
        <p:grpSpPr>
          <a:xfrm>
            <a:off x="2757775" y="3736500"/>
            <a:ext cx="1160100" cy="1160100"/>
            <a:chOff x="2757775" y="3736500"/>
            <a:chExt cx="1160100" cy="1160100"/>
          </a:xfrm>
        </p:grpSpPr>
        <p:sp>
          <p:nvSpPr>
            <p:cNvPr id="228" name="Google Shape;228;p36"/>
            <p:cNvSpPr/>
            <p:nvPr/>
          </p:nvSpPr>
          <p:spPr>
            <a:xfrm>
              <a:off x="2757775" y="3736500"/>
              <a:ext cx="1160100" cy="116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29" name="Google Shape;229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790075" y="3763475"/>
              <a:ext cx="1095499" cy="110616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30" name="Google Shape;230;p36"/>
            <p:cNvGrpSpPr/>
            <p:nvPr/>
          </p:nvGrpSpPr>
          <p:grpSpPr>
            <a:xfrm>
              <a:off x="3092950" y="4047050"/>
              <a:ext cx="489756" cy="538995"/>
              <a:chOff x="2231975" y="3302350"/>
              <a:chExt cx="489756" cy="538995"/>
            </a:xfrm>
          </p:grpSpPr>
          <p:sp>
            <p:nvSpPr>
              <p:cNvPr id="231" name="Google Shape;231;p36"/>
              <p:cNvSpPr/>
              <p:nvPr/>
            </p:nvSpPr>
            <p:spPr>
              <a:xfrm>
                <a:off x="2336551" y="3422943"/>
                <a:ext cx="306440" cy="135369"/>
              </a:xfrm>
              <a:custGeom>
                <a:avLst/>
                <a:gdLst/>
                <a:ahLst/>
                <a:cxnLst/>
                <a:rect l="l" t="t" r="r" b="b"/>
                <a:pathLst>
                  <a:path w="5931" h="2620" extrusionOk="0">
                    <a:moveTo>
                      <a:pt x="3668" y="1072"/>
                    </a:moveTo>
                    <a:lnTo>
                      <a:pt x="3668" y="1572"/>
                    </a:lnTo>
                    <a:lnTo>
                      <a:pt x="2240" y="1572"/>
                    </a:lnTo>
                    <a:lnTo>
                      <a:pt x="2240" y="1072"/>
                    </a:lnTo>
                    <a:close/>
                    <a:moveTo>
                      <a:pt x="5407" y="715"/>
                    </a:moveTo>
                    <a:cubicBezTo>
                      <a:pt x="5478" y="715"/>
                      <a:pt x="5502" y="786"/>
                      <a:pt x="5502" y="834"/>
                    </a:cubicBezTo>
                    <a:lnTo>
                      <a:pt x="5502" y="1810"/>
                    </a:lnTo>
                    <a:cubicBezTo>
                      <a:pt x="5502" y="1858"/>
                      <a:pt x="5454" y="1906"/>
                      <a:pt x="5407" y="1906"/>
                    </a:cubicBezTo>
                    <a:lnTo>
                      <a:pt x="5002" y="1906"/>
                    </a:lnTo>
                    <a:lnTo>
                      <a:pt x="5002" y="715"/>
                    </a:lnTo>
                    <a:close/>
                    <a:moveTo>
                      <a:pt x="930" y="739"/>
                    </a:moveTo>
                    <a:lnTo>
                      <a:pt x="930" y="1929"/>
                    </a:lnTo>
                    <a:lnTo>
                      <a:pt x="501" y="1929"/>
                    </a:lnTo>
                    <a:cubicBezTo>
                      <a:pt x="453" y="1929"/>
                      <a:pt x="406" y="1882"/>
                      <a:pt x="406" y="1810"/>
                    </a:cubicBezTo>
                    <a:lnTo>
                      <a:pt x="406" y="834"/>
                    </a:lnTo>
                    <a:cubicBezTo>
                      <a:pt x="406" y="786"/>
                      <a:pt x="453" y="739"/>
                      <a:pt x="501" y="739"/>
                    </a:cubicBezTo>
                    <a:close/>
                    <a:moveTo>
                      <a:pt x="1739" y="405"/>
                    </a:moveTo>
                    <a:cubicBezTo>
                      <a:pt x="1787" y="405"/>
                      <a:pt x="1835" y="453"/>
                      <a:pt x="1835" y="500"/>
                    </a:cubicBezTo>
                    <a:lnTo>
                      <a:pt x="1835" y="2120"/>
                    </a:lnTo>
                    <a:cubicBezTo>
                      <a:pt x="1835" y="2167"/>
                      <a:pt x="1787" y="2215"/>
                      <a:pt x="1739" y="2215"/>
                    </a:cubicBezTo>
                    <a:lnTo>
                      <a:pt x="1430" y="2215"/>
                    </a:lnTo>
                    <a:cubicBezTo>
                      <a:pt x="1382" y="2215"/>
                      <a:pt x="1335" y="2167"/>
                      <a:pt x="1335" y="2120"/>
                    </a:cubicBezTo>
                    <a:lnTo>
                      <a:pt x="1335" y="500"/>
                    </a:lnTo>
                    <a:cubicBezTo>
                      <a:pt x="1335" y="453"/>
                      <a:pt x="1382" y="405"/>
                      <a:pt x="1430" y="405"/>
                    </a:cubicBezTo>
                    <a:close/>
                    <a:moveTo>
                      <a:pt x="4478" y="405"/>
                    </a:moveTo>
                    <a:cubicBezTo>
                      <a:pt x="4526" y="405"/>
                      <a:pt x="4573" y="453"/>
                      <a:pt x="4597" y="500"/>
                    </a:cubicBezTo>
                    <a:lnTo>
                      <a:pt x="4597" y="2120"/>
                    </a:lnTo>
                    <a:cubicBezTo>
                      <a:pt x="4573" y="2167"/>
                      <a:pt x="4526" y="2215"/>
                      <a:pt x="4478" y="2215"/>
                    </a:cubicBezTo>
                    <a:lnTo>
                      <a:pt x="4192" y="2215"/>
                    </a:lnTo>
                    <a:cubicBezTo>
                      <a:pt x="4121" y="2215"/>
                      <a:pt x="4073" y="2167"/>
                      <a:pt x="4073" y="2120"/>
                    </a:cubicBezTo>
                    <a:lnTo>
                      <a:pt x="4073" y="500"/>
                    </a:lnTo>
                    <a:cubicBezTo>
                      <a:pt x="4073" y="453"/>
                      <a:pt x="4121" y="405"/>
                      <a:pt x="4192" y="405"/>
                    </a:cubicBezTo>
                    <a:close/>
                    <a:moveTo>
                      <a:pt x="1430" y="0"/>
                    </a:moveTo>
                    <a:cubicBezTo>
                      <a:pt x="1215" y="0"/>
                      <a:pt x="1049" y="119"/>
                      <a:pt x="954" y="334"/>
                    </a:cubicBezTo>
                    <a:lnTo>
                      <a:pt x="525" y="334"/>
                    </a:lnTo>
                    <a:cubicBezTo>
                      <a:pt x="512" y="333"/>
                      <a:pt x="498" y="332"/>
                      <a:pt x="485" y="332"/>
                    </a:cubicBezTo>
                    <a:cubicBezTo>
                      <a:pt x="218" y="332"/>
                      <a:pt x="1" y="561"/>
                      <a:pt x="1" y="834"/>
                    </a:cubicBezTo>
                    <a:lnTo>
                      <a:pt x="1" y="1786"/>
                    </a:lnTo>
                    <a:cubicBezTo>
                      <a:pt x="1" y="2072"/>
                      <a:pt x="239" y="2310"/>
                      <a:pt x="525" y="2310"/>
                    </a:cubicBezTo>
                    <a:lnTo>
                      <a:pt x="977" y="2310"/>
                    </a:lnTo>
                    <a:cubicBezTo>
                      <a:pt x="1049" y="2501"/>
                      <a:pt x="1239" y="2620"/>
                      <a:pt x="1454" y="2620"/>
                    </a:cubicBezTo>
                    <a:lnTo>
                      <a:pt x="1739" y="2620"/>
                    </a:lnTo>
                    <a:cubicBezTo>
                      <a:pt x="2025" y="2620"/>
                      <a:pt x="2240" y="2406"/>
                      <a:pt x="2240" y="2120"/>
                    </a:cubicBezTo>
                    <a:lnTo>
                      <a:pt x="2240" y="1977"/>
                    </a:lnTo>
                    <a:lnTo>
                      <a:pt x="3668" y="1977"/>
                    </a:lnTo>
                    <a:lnTo>
                      <a:pt x="3668" y="2120"/>
                    </a:lnTo>
                    <a:cubicBezTo>
                      <a:pt x="3668" y="2406"/>
                      <a:pt x="3907" y="2620"/>
                      <a:pt x="4192" y="2620"/>
                    </a:cubicBezTo>
                    <a:lnTo>
                      <a:pt x="4478" y="2620"/>
                    </a:lnTo>
                    <a:cubicBezTo>
                      <a:pt x="4692" y="2620"/>
                      <a:pt x="4883" y="2501"/>
                      <a:pt x="4954" y="2287"/>
                    </a:cubicBezTo>
                    <a:lnTo>
                      <a:pt x="5431" y="2287"/>
                    </a:lnTo>
                    <a:cubicBezTo>
                      <a:pt x="5716" y="2287"/>
                      <a:pt x="5931" y="2072"/>
                      <a:pt x="5931" y="1786"/>
                    </a:cubicBezTo>
                    <a:lnTo>
                      <a:pt x="5931" y="834"/>
                    </a:lnTo>
                    <a:cubicBezTo>
                      <a:pt x="5931" y="548"/>
                      <a:pt x="5716" y="334"/>
                      <a:pt x="5431" y="334"/>
                    </a:cubicBezTo>
                    <a:lnTo>
                      <a:pt x="4954" y="334"/>
                    </a:lnTo>
                    <a:cubicBezTo>
                      <a:pt x="4883" y="119"/>
                      <a:pt x="4692" y="0"/>
                      <a:pt x="4478" y="0"/>
                    </a:cubicBezTo>
                    <a:lnTo>
                      <a:pt x="4192" y="0"/>
                    </a:lnTo>
                    <a:cubicBezTo>
                      <a:pt x="3907" y="0"/>
                      <a:pt x="3668" y="215"/>
                      <a:pt x="3668" y="500"/>
                    </a:cubicBezTo>
                    <a:lnTo>
                      <a:pt x="3668" y="643"/>
                    </a:lnTo>
                    <a:lnTo>
                      <a:pt x="2240" y="643"/>
                    </a:lnTo>
                    <a:lnTo>
                      <a:pt x="2240" y="500"/>
                    </a:lnTo>
                    <a:cubicBezTo>
                      <a:pt x="2240" y="215"/>
                      <a:pt x="2025" y="0"/>
                      <a:pt x="17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6"/>
              <p:cNvSpPr/>
              <p:nvPr/>
            </p:nvSpPr>
            <p:spPr>
              <a:xfrm>
                <a:off x="2231975" y="3302350"/>
                <a:ext cx="489756" cy="538995"/>
              </a:xfrm>
              <a:custGeom>
                <a:avLst/>
                <a:gdLst/>
                <a:ahLst/>
                <a:cxnLst/>
                <a:rect l="l" t="t" r="r" b="b"/>
                <a:pathLst>
                  <a:path w="9479" h="10432" extrusionOk="0">
                    <a:moveTo>
                      <a:pt x="4645" y="1"/>
                    </a:moveTo>
                    <a:cubicBezTo>
                      <a:pt x="1811" y="1"/>
                      <a:pt x="1" y="3049"/>
                      <a:pt x="1382" y="5549"/>
                    </a:cubicBezTo>
                    <a:lnTo>
                      <a:pt x="3573" y="9574"/>
                    </a:lnTo>
                    <a:cubicBezTo>
                      <a:pt x="3882" y="10145"/>
                      <a:pt x="4436" y="10431"/>
                      <a:pt x="4990" y="10431"/>
                    </a:cubicBezTo>
                    <a:cubicBezTo>
                      <a:pt x="5544" y="10431"/>
                      <a:pt x="6097" y="10145"/>
                      <a:pt x="6407" y="9574"/>
                    </a:cubicBezTo>
                    <a:lnTo>
                      <a:pt x="7097" y="8359"/>
                    </a:lnTo>
                    <a:cubicBezTo>
                      <a:pt x="7145" y="8264"/>
                      <a:pt x="7097" y="8121"/>
                      <a:pt x="7002" y="8074"/>
                    </a:cubicBezTo>
                    <a:cubicBezTo>
                      <a:pt x="6970" y="8058"/>
                      <a:pt x="6936" y="8050"/>
                      <a:pt x="6903" y="8050"/>
                    </a:cubicBezTo>
                    <a:cubicBezTo>
                      <a:pt x="6835" y="8050"/>
                      <a:pt x="6772" y="8082"/>
                      <a:pt x="6740" y="8145"/>
                    </a:cubicBezTo>
                    <a:lnTo>
                      <a:pt x="6050" y="9383"/>
                    </a:lnTo>
                    <a:cubicBezTo>
                      <a:pt x="5823" y="9812"/>
                      <a:pt x="5407" y="10026"/>
                      <a:pt x="4990" y="10026"/>
                    </a:cubicBezTo>
                    <a:cubicBezTo>
                      <a:pt x="4573" y="10026"/>
                      <a:pt x="4156" y="9812"/>
                      <a:pt x="3930" y="9383"/>
                    </a:cubicBezTo>
                    <a:lnTo>
                      <a:pt x="1739" y="5335"/>
                    </a:lnTo>
                    <a:cubicBezTo>
                      <a:pt x="1168" y="4335"/>
                      <a:pt x="1168" y="3120"/>
                      <a:pt x="1739" y="2120"/>
                    </a:cubicBezTo>
                    <a:cubicBezTo>
                      <a:pt x="2335" y="1072"/>
                      <a:pt x="3478" y="405"/>
                      <a:pt x="4692" y="405"/>
                    </a:cubicBezTo>
                    <a:lnTo>
                      <a:pt x="5335" y="405"/>
                    </a:lnTo>
                    <a:cubicBezTo>
                      <a:pt x="7859" y="405"/>
                      <a:pt x="9479" y="3120"/>
                      <a:pt x="8264" y="5335"/>
                    </a:cubicBezTo>
                    <a:lnTo>
                      <a:pt x="7621" y="6526"/>
                    </a:lnTo>
                    <a:cubicBezTo>
                      <a:pt x="7492" y="6703"/>
                      <a:pt x="7637" y="6870"/>
                      <a:pt x="7780" y="6870"/>
                    </a:cubicBezTo>
                    <a:cubicBezTo>
                      <a:pt x="7848" y="6870"/>
                      <a:pt x="7916" y="6832"/>
                      <a:pt x="7955" y="6740"/>
                    </a:cubicBezTo>
                    <a:lnTo>
                      <a:pt x="8622" y="5549"/>
                    </a:lnTo>
                    <a:cubicBezTo>
                      <a:pt x="9265" y="4382"/>
                      <a:pt x="9241" y="2977"/>
                      <a:pt x="8550" y="1834"/>
                    </a:cubicBezTo>
                    <a:cubicBezTo>
                      <a:pt x="7859" y="691"/>
                      <a:pt x="6645" y="1"/>
                      <a:pt x="53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6"/>
              <p:cNvSpPr/>
              <p:nvPr/>
            </p:nvSpPr>
            <p:spPr>
              <a:xfrm>
                <a:off x="2601142" y="3677614"/>
                <a:ext cx="2092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405" h="406" extrusionOk="0">
                    <a:moveTo>
                      <a:pt x="191" y="1"/>
                    </a:moveTo>
                    <a:cubicBezTo>
                      <a:pt x="72" y="1"/>
                      <a:pt x="0" y="72"/>
                      <a:pt x="0" y="191"/>
                    </a:cubicBezTo>
                    <a:cubicBezTo>
                      <a:pt x="0" y="311"/>
                      <a:pt x="72" y="406"/>
                      <a:pt x="191" y="406"/>
                    </a:cubicBezTo>
                    <a:cubicBezTo>
                      <a:pt x="310" y="406"/>
                      <a:pt x="405" y="311"/>
                      <a:pt x="405" y="191"/>
                    </a:cubicBezTo>
                    <a:cubicBezTo>
                      <a:pt x="405" y="72"/>
                      <a:pt x="310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4" name="Google Shape;234;p36"/>
          <p:cNvSpPr/>
          <p:nvPr/>
        </p:nvSpPr>
        <p:spPr>
          <a:xfrm>
            <a:off x="471262" y="1065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41"/>
          <p:cNvGrpSpPr/>
          <p:nvPr/>
        </p:nvGrpSpPr>
        <p:grpSpPr>
          <a:xfrm rot="899378">
            <a:off x="7538039" y="392228"/>
            <a:ext cx="1287480" cy="1037208"/>
            <a:chOff x="349380" y="4489100"/>
            <a:chExt cx="1245788" cy="1003621"/>
          </a:xfrm>
        </p:grpSpPr>
        <p:grpSp>
          <p:nvGrpSpPr>
            <p:cNvPr id="333" name="Google Shape;333;p41"/>
            <p:cNvGrpSpPr/>
            <p:nvPr/>
          </p:nvGrpSpPr>
          <p:grpSpPr>
            <a:xfrm>
              <a:off x="349380" y="4719894"/>
              <a:ext cx="1245788" cy="537482"/>
              <a:chOff x="349380" y="4719894"/>
              <a:chExt cx="1245788" cy="537482"/>
            </a:xfrm>
          </p:grpSpPr>
          <p:sp>
            <p:nvSpPr>
              <p:cNvPr id="334" name="Google Shape;334;p41"/>
              <p:cNvSpPr/>
              <p:nvPr/>
            </p:nvSpPr>
            <p:spPr>
              <a:xfrm>
                <a:off x="349380" y="4719894"/>
                <a:ext cx="595125" cy="537482"/>
              </a:xfrm>
              <a:custGeom>
                <a:avLst/>
                <a:gdLst/>
                <a:ahLst/>
                <a:cxnLst/>
                <a:rect l="l" t="t" r="r" b="b"/>
                <a:pathLst>
                  <a:path w="17255" h="12928" extrusionOk="0">
                    <a:moveTo>
                      <a:pt x="1334" y="1"/>
                    </a:moveTo>
                    <a:lnTo>
                      <a:pt x="1" y="6478"/>
                    </a:lnTo>
                    <a:lnTo>
                      <a:pt x="1334" y="12928"/>
                    </a:lnTo>
                    <a:lnTo>
                      <a:pt x="17255" y="12928"/>
                    </a:lnTo>
                    <a:lnTo>
                      <a:pt x="1725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38100" dir="33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41"/>
              <p:cNvSpPr/>
              <p:nvPr/>
            </p:nvSpPr>
            <p:spPr>
              <a:xfrm>
                <a:off x="1049040" y="4719894"/>
                <a:ext cx="546128" cy="537482"/>
              </a:xfrm>
              <a:custGeom>
                <a:avLst/>
                <a:gdLst/>
                <a:ahLst/>
                <a:cxnLst/>
                <a:rect l="l" t="t" r="r" b="b"/>
                <a:pathLst>
                  <a:path w="17228" h="12928" extrusionOk="0">
                    <a:moveTo>
                      <a:pt x="1" y="1"/>
                    </a:moveTo>
                    <a:lnTo>
                      <a:pt x="1" y="12928"/>
                    </a:lnTo>
                    <a:lnTo>
                      <a:pt x="15894" y="12928"/>
                    </a:lnTo>
                    <a:lnTo>
                      <a:pt x="17227" y="6478"/>
                    </a:lnTo>
                    <a:lnTo>
                      <a:pt x="158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38100" dir="3300000" algn="bl" rotWithShape="0">
                  <a:schemeClr val="accen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" name="Google Shape;336;p41"/>
            <p:cNvSpPr/>
            <p:nvPr/>
          </p:nvSpPr>
          <p:spPr>
            <a:xfrm>
              <a:off x="470386" y="4489100"/>
              <a:ext cx="1043241" cy="1003621"/>
            </a:xfrm>
            <a:custGeom>
              <a:avLst/>
              <a:gdLst/>
              <a:ahLst/>
              <a:cxnLst/>
              <a:rect l="l" t="t" r="r" b="b"/>
              <a:pathLst>
                <a:path w="25093" h="24140" extrusionOk="0">
                  <a:moveTo>
                    <a:pt x="12082" y="0"/>
                  </a:moveTo>
                  <a:cubicBezTo>
                    <a:pt x="10526" y="0"/>
                    <a:pt x="8956" y="303"/>
                    <a:pt x="7458" y="925"/>
                  </a:cubicBezTo>
                  <a:cubicBezTo>
                    <a:pt x="2940" y="2776"/>
                    <a:pt x="1" y="7185"/>
                    <a:pt x="1" y="12083"/>
                  </a:cubicBezTo>
                  <a:cubicBezTo>
                    <a:pt x="1" y="18724"/>
                    <a:pt x="5417" y="24139"/>
                    <a:pt x="12084" y="24139"/>
                  </a:cubicBezTo>
                  <a:cubicBezTo>
                    <a:pt x="16955" y="24139"/>
                    <a:pt x="21364" y="21200"/>
                    <a:pt x="23215" y="16682"/>
                  </a:cubicBezTo>
                  <a:cubicBezTo>
                    <a:pt x="25092" y="12192"/>
                    <a:pt x="24058" y="6994"/>
                    <a:pt x="20602" y="3538"/>
                  </a:cubicBezTo>
                  <a:cubicBezTo>
                    <a:pt x="18292" y="1228"/>
                    <a:pt x="15217" y="0"/>
                    <a:pt x="120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3660000" algn="bl" rotWithShape="0">
                <a:schemeClr val="accen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524726" y="4543482"/>
              <a:ext cx="930074" cy="894902"/>
            </a:xfrm>
            <a:custGeom>
              <a:avLst/>
              <a:gdLst/>
              <a:ahLst/>
              <a:cxnLst/>
              <a:rect l="l" t="t" r="r" b="b"/>
              <a:pathLst>
                <a:path w="22371" h="21525" extrusionOk="0">
                  <a:moveTo>
                    <a:pt x="10749" y="0"/>
                  </a:moveTo>
                  <a:cubicBezTo>
                    <a:pt x="9366" y="0"/>
                    <a:pt x="7971" y="267"/>
                    <a:pt x="6640" y="815"/>
                  </a:cubicBezTo>
                  <a:cubicBezTo>
                    <a:pt x="2613" y="2475"/>
                    <a:pt x="0" y="6421"/>
                    <a:pt x="0" y="10775"/>
                  </a:cubicBezTo>
                  <a:cubicBezTo>
                    <a:pt x="0" y="16708"/>
                    <a:pt x="4817" y="21525"/>
                    <a:pt x="10777" y="21525"/>
                  </a:cubicBezTo>
                  <a:cubicBezTo>
                    <a:pt x="15104" y="21525"/>
                    <a:pt x="19050" y="18912"/>
                    <a:pt x="20710" y="14885"/>
                  </a:cubicBezTo>
                  <a:cubicBezTo>
                    <a:pt x="22370" y="10857"/>
                    <a:pt x="21445" y="6230"/>
                    <a:pt x="18370" y="3155"/>
                  </a:cubicBezTo>
                  <a:cubicBezTo>
                    <a:pt x="16310" y="1096"/>
                    <a:pt x="13555" y="0"/>
                    <a:pt x="10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8" name="Google Shape;33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2688" y="536800"/>
            <a:ext cx="3669300" cy="2446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1"/>
          <p:cNvSpPr txBox="1">
            <a:spLocks noGrp="1"/>
          </p:cNvSpPr>
          <p:nvPr>
            <p:ph type="title"/>
          </p:nvPr>
        </p:nvSpPr>
        <p:spPr>
          <a:xfrm>
            <a:off x="4107175" y="1577575"/>
            <a:ext cx="4322100" cy="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40" name="Google Shape;340;p41"/>
          <p:cNvSpPr/>
          <p:nvPr/>
        </p:nvSpPr>
        <p:spPr>
          <a:xfrm rot="898868">
            <a:off x="7714295" y="443417"/>
            <a:ext cx="935393" cy="935103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1"/>
          <p:cNvSpPr txBox="1">
            <a:spLocks noGrp="1"/>
          </p:cNvSpPr>
          <p:nvPr>
            <p:ph type="subTitle" idx="1"/>
          </p:nvPr>
        </p:nvSpPr>
        <p:spPr>
          <a:xfrm>
            <a:off x="4107174" y="2370675"/>
            <a:ext cx="4331313" cy="1776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This Workout Generator is designed to create a personalized workout routine specifically catered to the users experience level, available time and equipment access. Whether you're just starting your fitness journey or you're a seasoned gym-goer, this generator removes the guesswork and delivers efficient, easy to follow workout plans. </a:t>
            </a:r>
            <a:endParaRPr dirty="0"/>
          </a:p>
        </p:txBody>
      </p:sp>
      <p:cxnSp>
        <p:nvCxnSpPr>
          <p:cNvPr id="342" name="Google Shape;342;p41"/>
          <p:cNvCxnSpPr/>
          <p:nvPr/>
        </p:nvCxnSpPr>
        <p:spPr>
          <a:xfrm>
            <a:off x="7371300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43" name="Google Shape;34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87" y="2561221"/>
            <a:ext cx="3328676" cy="499613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1"/>
          <p:cNvSpPr/>
          <p:nvPr/>
        </p:nvSpPr>
        <p:spPr>
          <a:xfrm>
            <a:off x="-26171" y="-493900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41"/>
          <p:cNvGrpSpPr/>
          <p:nvPr/>
        </p:nvGrpSpPr>
        <p:grpSpPr>
          <a:xfrm rot="929804">
            <a:off x="7938396" y="649720"/>
            <a:ext cx="487690" cy="522028"/>
            <a:chOff x="4813681" y="1783712"/>
            <a:chExt cx="342811" cy="366949"/>
          </a:xfrm>
        </p:grpSpPr>
        <p:sp>
          <p:nvSpPr>
            <p:cNvPr id="346" name="Google Shape;346;p41"/>
            <p:cNvSpPr/>
            <p:nvPr/>
          </p:nvSpPr>
          <p:spPr>
            <a:xfrm>
              <a:off x="4891872" y="1783712"/>
              <a:ext cx="188104" cy="366949"/>
            </a:xfrm>
            <a:custGeom>
              <a:avLst/>
              <a:gdLst/>
              <a:ahLst/>
              <a:cxnLst/>
              <a:rect l="l" t="t" r="r" b="b"/>
              <a:pathLst>
                <a:path w="5384" h="10503" extrusionOk="0">
                  <a:moveTo>
                    <a:pt x="4240" y="405"/>
                  </a:moveTo>
                  <a:lnTo>
                    <a:pt x="4240" y="2144"/>
                  </a:lnTo>
                  <a:lnTo>
                    <a:pt x="1096" y="2144"/>
                  </a:lnTo>
                  <a:lnTo>
                    <a:pt x="1096" y="405"/>
                  </a:lnTo>
                  <a:close/>
                  <a:moveTo>
                    <a:pt x="4240" y="8383"/>
                  </a:moveTo>
                  <a:lnTo>
                    <a:pt x="4240" y="10098"/>
                  </a:lnTo>
                  <a:lnTo>
                    <a:pt x="1096" y="10098"/>
                  </a:lnTo>
                  <a:lnTo>
                    <a:pt x="1096" y="8383"/>
                  </a:lnTo>
                  <a:close/>
                  <a:moveTo>
                    <a:pt x="1096" y="0"/>
                  </a:moveTo>
                  <a:cubicBezTo>
                    <a:pt x="882" y="0"/>
                    <a:pt x="692" y="191"/>
                    <a:pt x="692" y="429"/>
                  </a:cubicBezTo>
                  <a:lnTo>
                    <a:pt x="692" y="2168"/>
                  </a:lnTo>
                  <a:cubicBezTo>
                    <a:pt x="287" y="2310"/>
                    <a:pt x="1" y="2691"/>
                    <a:pt x="1" y="3120"/>
                  </a:cubicBezTo>
                  <a:lnTo>
                    <a:pt x="1" y="7407"/>
                  </a:lnTo>
                  <a:cubicBezTo>
                    <a:pt x="1" y="7835"/>
                    <a:pt x="287" y="8216"/>
                    <a:pt x="692" y="8335"/>
                  </a:cubicBezTo>
                  <a:lnTo>
                    <a:pt x="692" y="10098"/>
                  </a:lnTo>
                  <a:cubicBezTo>
                    <a:pt x="692" y="10336"/>
                    <a:pt x="882" y="10503"/>
                    <a:pt x="1096" y="10503"/>
                  </a:cubicBezTo>
                  <a:lnTo>
                    <a:pt x="4264" y="10503"/>
                  </a:lnTo>
                  <a:cubicBezTo>
                    <a:pt x="4502" y="10503"/>
                    <a:pt x="4669" y="10336"/>
                    <a:pt x="4669" y="10098"/>
                  </a:cubicBezTo>
                  <a:lnTo>
                    <a:pt x="4669" y="8359"/>
                  </a:lnTo>
                  <a:cubicBezTo>
                    <a:pt x="5097" y="8216"/>
                    <a:pt x="5359" y="7835"/>
                    <a:pt x="5359" y="7407"/>
                  </a:cubicBezTo>
                  <a:lnTo>
                    <a:pt x="5359" y="6216"/>
                  </a:lnTo>
                  <a:cubicBezTo>
                    <a:pt x="5359" y="6097"/>
                    <a:pt x="5288" y="6002"/>
                    <a:pt x="5193" y="6002"/>
                  </a:cubicBezTo>
                  <a:cubicBezTo>
                    <a:pt x="5180" y="5999"/>
                    <a:pt x="5168" y="5998"/>
                    <a:pt x="5155" y="5998"/>
                  </a:cubicBezTo>
                  <a:cubicBezTo>
                    <a:pt x="5050" y="5998"/>
                    <a:pt x="4954" y="6086"/>
                    <a:pt x="4954" y="6192"/>
                  </a:cubicBezTo>
                  <a:lnTo>
                    <a:pt x="4954" y="7407"/>
                  </a:lnTo>
                  <a:cubicBezTo>
                    <a:pt x="4954" y="7716"/>
                    <a:pt x="4692" y="7978"/>
                    <a:pt x="4383" y="7978"/>
                  </a:cubicBezTo>
                  <a:lnTo>
                    <a:pt x="977" y="7978"/>
                  </a:lnTo>
                  <a:cubicBezTo>
                    <a:pt x="668" y="7978"/>
                    <a:pt x="406" y="7716"/>
                    <a:pt x="406" y="7407"/>
                  </a:cubicBezTo>
                  <a:lnTo>
                    <a:pt x="406" y="3120"/>
                  </a:lnTo>
                  <a:cubicBezTo>
                    <a:pt x="406" y="2811"/>
                    <a:pt x="668" y="2549"/>
                    <a:pt x="977" y="2549"/>
                  </a:cubicBezTo>
                  <a:lnTo>
                    <a:pt x="4764" y="2549"/>
                  </a:lnTo>
                  <a:cubicBezTo>
                    <a:pt x="4883" y="2549"/>
                    <a:pt x="4978" y="2644"/>
                    <a:pt x="4978" y="2763"/>
                  </a:cubicBezTo>
                  <a:lnTo>
                    <a:pt x="4978" y="4406"/>
                  </a:lnTo>
                  <a:cubicBezTo>
                    <a:pt x="4978" y="4430"/>
                    <a:pt x="4978" y="4430"/>
                    <a:pt x="5002" y="4454"/>
                  </a:cubicBezTo>
                  <a:cubicBezTo>
                    <a:pt x="5045" y="4514"/>
                    <a:pt x="5106" y="4540"/>
                    <a:pt x="5167" y="4540"/>
                  </a:cubicBezTo>
                  <a:cubicBezTo>
                    <a:pt x="5276" y="4540"/>
                    <a:pt x="5383" y="4457"/>
                    <a:pt x="5383" y="4335"/>
                  </a:cubicBezTo>
                  <a:lnTo>
                    <a:pt x="5383" y="3120"/>
                  </a:lnTo>
                  <a:cubicBezTo>
                    <a:pt x="5383" y="2691"/>
                    <a:pt x="5097" y="2310"/>
                    <a:pt x="4692" y="2168"/>
                  </a:cubicBezTo>
                  <a:lnTo>
                    <a:pt x="4669" y="2168"/>
                  </a:lnTo>
                  <a:lnTo>
                    <a:pt x="4669" y="429"/>
                  </a:lnTo>
                  <a:cubicBezTo>
                    <a:pt x="4669" y="191"/>
                    <a:pt x="4502" y="0"/>
                    <a:pt x="4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1"/>
            <p:cNvSpPr/>
            <p:nvPr/>
          </p:nvSpPr>
          <p:spPr>
            <a:xfrm>
              <a:off x="4921849" y="1913682"/>
              <a:ext cx="129828" cy="107363"/>
            </a:xfrm>
            <a:custGeom>
              <a:avLst/>
              <a:gdLst/>
              <a:ahLst/>
              <a:cxnLst/>
              <a:rect l="l" t="t" r="r" b="b"/>
              <a:pathLst>
                <a:path w="3716" h="3073" extrusionOk="0">
                  <a:moveTo>
                    <a:pt x="1111" y="410"/>
                  </a:moveTo>
                  <a:cubicBezTo>
                    <a:pt x="1266" y="410"/>
                    <a:pt x="1428" y="471"/>
                    <a:pt x="1572" y="615"/>
                  </a:cubicBezTo>
                  <a:lnTo>
                    <a:pt x="1691" y="734"/>
                  </a:lnTo>
                  <a:cubicBezTo>
                    <a:pt x="1739" y="781"/>
                    <a:pt x="1786" y="805"/>
                    <a:pt x="1834" y="805"/>
                  </a:cubicBezTo>
                  <a:cubicBezTo>
                    <a:pt x="1905" y="805"/>
                    <a:pt x="1953" y="781"/>
                    <a:pt x="1977" y="734"/>
                  </a:cubicBezTo>
                  <a:lnTo>
                    <a:pt x="2120" y="615"/>
                  </a:lnTo>
                  <a:cubicBezTo>
                    <a:pt x="2213" y="497"/>
                    <a:pt x="2330" y="448"/>
                    <a:pt x="2452" y="448"/>
                  </a:cubicBezTo>
                  <a:cubicBezTo>
                    <a:pt x="2925" y="448"/>
                    <a:pt x="3479" y="1184"/>
                    <a:pt x="3025" y="1543"/>
                  </a:cubicBezTo>
                  <a:lnTo>
                    <a:pt x="1953" y="2615"/>
                  </a:lnTo>
                  <a:cubicBezTo>
                    <a:pt x="1905" y="2663"/>
                    <a:pt x="1882" y="2663"/>
                    <a:pt x="1834" y="2663"/>
                  </a:cubicBezTo>
                  <a:cubicBezTo>
                    <a:pt x="1786" y="2663"/>
                    <a:pt x="1739" y="2663"/>
                    <a:pt x="1715" y="2615"/>
                  </a:cubicBezTo>
                  <a:lnTo>
                    <a:pt x="643" y="1543"/>
                  </a:lnTo>
                  <a:cubicBezTo>
                    <a:pt x="150" y="1068"/>
                    <a:pt x="596" y="410"/>
                    <a:pt x="1111" y="410"/>
                  </a:cubicBezTo>
                  <a:close/>
                  <a:moveTo>
                    <a:pt x="1087" y="1"/>
                  </a:moveTo>
                  <a:cubicBezTo>
                    <a:pt x="786" y="1"/>
                    <a:pt x="487" y="126"/>
                    <a:pt x="286" y="377"/>
                  </a:cubicBezTo>
                  <a:cubicBezTo>
                    <a:pt x="143" y="567"/>
                    <a:pt x="48" y="758"/>
                    <a:pt x="24" y="972"/>
                  </a:cubicBezTo>
                  <a:cubicBezTo>
                    <a:pt x="0" y="1305"/>
                    <a:pt x="119" y="1591"/>
                    <a:pt x="334" y="1829"/>
                  </a:cubicBezTo>
                  <a:lnTo>
                    <a:pt x="1405" y="2901"/>
                  </a:lnTo>
                  <a:cubicBezTo>
                    <a:pt x="1501" y="2996"/>
                    <a:pt x="1620" y="3068"/>
                    <a:pt x="1763" y="3068"/>
                  </a:cubicBezTo>
                  <a:cubicBezTo>
                    <a:pt x="1784" y="3071"/>
                    <a:pt x="1806" y="3072"/>
                    <a:pt x="1827" y="3072"/>
                  </a:cubicBezTo>
                  <a:cubicBezTo>
                    <a:pt x="1972" y="3072"/>
                    <a:pt x="2111" y="3005"/>
                    <a:pt x="2215" y="2901"/>
                  </a:cubicBezTo>
                  <a:lnTo>
                    <a:pt x="3311" y="1829"/>
                  </a:lnTo>
                  <a:cubicBezTo>
                    <a:pt x="3715" y="1401"/>
                    <a:pt x="3715" y="734"/>
                    <a:pt x="3311" y="305"/>
                  </a:cubicBezTo>
                  <a:cubicBezTo>
                    <a:pt x="3108" y="103"/>
                    <a:pt x="2840" y="1"/>
                    <a:pt x="2569" y="1"/>
                  </a:cubicBezTo>
                  <a:cubicBezTo>
                    <a:pt x="2304" y="1"/>
                    <a:pt x="2035" y="99"/>
                    <a:pt x="1822" y="294"/>
                  </a:cubicBezTo>
                  <a:lnTo>
                    <a:pt x="1822" y="294"/>
                  </a:lnTo>
                  <a:cubicBezTo>
                    <a:pt x="1621" y="98"/>
                    <a:pt x="1353" y="1"/>
                    <a:pt x="10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1"/>
            <p:cNvSpPr/>
            <p:nvPr/>
          </p:nvSpPr>
          <p:spPr>
            <a:xfrm>
              <a:off x="5119878" y="1911236"/>
              <a:ext cx="36614" cy="112953"/>
            </a:xfrm>
            <a:custGeom>
              <a:avLst/>
              <a:gdLst/>
              <a:ahLst/>
              <a:cxnLst/>
              <a:rect l="l" t="t" r="r" b="b"/>
              <a:pathLst>
                <a:path w="1048" h="3233" extrusionOk="0">
                  <a:moveTo>
                    <a:pt x="245" y="0"/>
                  </a:moveTo>
                  <a:cubicBezTo>
                    <a:pt x="202" y="0"/>
                    <a:pt x="157" y="14"/>
                    <a:pt x="119" y="42"/>
                  </a:cubicBezTo>
                  <a:cubicBezTo>
                    <a:pt x="24" y="113"/>
                    <a:pt x="0" y="256"/>
                    <a:pt x="72" y="351"/>
                  </a:cubicBezTo>
                  <a:cubicBezTo>
                    <a:pt x="596" y="1113"/>
                    <a:pt x="596" y="2137"/>
                    <a:pt x="72" y="2899"/>
                  </a:cubicBezTo>
                  <a:cubicBezTo>
                    <a:pt x="0" y="2995"/>
                    <a:pt x="24" y="3114"/>
                    <a:pt x="119" y="3185"/>
                  </a:cubicBezTo>
                  <a:cubicBezTo>
                    <a:pt x="143" y="3233"/>
                    <a:pt x="191" y="3233"/>
                    <a:pt x="238" y="3233"/>
                  </a:cubicBezTo>
                  <a:cubicBezTo>
                    <a:pt x="310" y="3233"/>
                    <a:pt x="357" y="3209"/>
                    <a:pt x="405" y="3161"/>
                  </a:cubicBezTo>
                  <a:cubicBezTo>
                    <a:pt x="1048" y="2233"/>
                    <a:pt x="1048" y="1018"/>
                    <a:pt x="405" y="113"/>
                  </a:cubicBezTo>
                  <a:lnTo>
                    <a:pt x="405" y="89"/>
                  </a:lnTo>
                  <a:cubicBezTo>
                    <a:pt x="376" y="32"/>
                    <a:pt x="312" y="0"/>
                    <a:pt x="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1"/>
            <p:cNvSpPr/>
            <p:nvPr/>
          </p:nvSpPr>
          <p:spPr>
            <a:xfrm>
              <a:off x="5094897" y="1932863"/>
              <a:ext cx="27496" cy="70539"/>
            </a:xfrm>
            <a:custGeom>
              <a:avLst/>
              <a:gdLst/>
              <a:ahLst/>
              <a:cxnLst/>
              <a:rect l="l" t="t" r="r" b="b"/>
              <a:pathLst>
                <a:path w="787" h="2019" extrusionOk="0">
                  <a:moveTo>
                    <a:pt x="224" y="0"/>
                  </a:moveTo>
                  <a:cubicBezTo>
                    <a:pt x="179" y="0"/>
                    <a:pt x="134" y="14"/>
                    <a:pt x="96" y="42"/>
                  </a:cubicBezTo>
                  <a:lnTo>
                    <a:pt x="120" y="42"/>
                  </a:lnTo>
                  <a:cubicBezTo>
                    <a:pt x="25" y="89"/>
                    <a:pt x="1" y="232"/>
                    <a:pt x="72" y="328"/>
                  </a:cubicBezTo>
                  <a:cubicBezTo>
                    <a:pt x="358" y="732"/>
                    <a:pt x="358" y="1280"/>
                    <a:pt x="72" y="1685"/>
                  </a:cubicBezTo>
                  <a:cubicBezTo>
                    <a:pt x="1" y="1756"/>
                    <a:pt x="25" y="1899"/>
                    <a:pt x="120" y="1971"/>
                  </a:cubicBezTo>
                  <a:cubicBezTo>
                    <a:pt x="144" y="1995"/>
                    <a:pt x="191" y="2018"/>
                    <a:pt x="239" y="2018"/>
                  </a:cubicBezTo>
                  <a:cubicBezTo>
                    <a:pt x="310" y="2018"/>
                    <a:pt x="358" y="1995"/>
                    <a:pt x="406" y="1923"/>
                  </a:cubicBezTo>
                  <a:cubicBezTo>
                    <a:pt x="787" y="1375"/>
                    <a:pt x="787" y="637"/>
                    <a:pt x="406" y="89"/>
                  </a:cubicBezTo>
                  <a:cubicBezTo>
                    <a:pt x="362" y="32"/>
                    <a:pt x="293" y="0"/>
                    <a:pt x="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1"/>
            <p:cNvSpPr/>
            <p:nvPr/>
          </p:nvSpPr>
          <p:spPr>
            <a:xfrm>
              <a:off x="4813681" y="1910957"/>
              <a:ext cx="37488" cy="112394"/>
            </a:xfrm>
            <a:custGeom>
              <a:avLst/>
              <a:gdLst/>
              <a:ahLst/>
              <a:cxnLst/>
              <a:rect l="l" t="t" r="r" b="b"/>
              <a:pathLst>
                <a:path w="1073" h="3217" extrusionOk="0">
                  <a:moveTo>
                    <a:pt x="811" y="1"/>
                  </a:moveTo>
                  <a:cubicBezTo>
                    <a:pt x="747" y="1"/>
                    <a:pt x="684" y="30"/>
                    <a:pt x="643" y="97"/>
                  </a:cubicBezTo>
                  <a:cubicBezTo>
                    <a:pt x="0" y="1002"/>
                    <a:pt x="0" y="2217"/>
                    <a:pt x="643" y="3146"/>
                  </a:cubicBezTo>
                  <a:cubicBezTo>
                    <a:pt x="691" y="3193"/>
                    <a:pt x="739" y="3217"/>
                    <a:pt x="810" y="3217"/>
                  </a:cubicBezTo>
                  <a:cubicBezTo>
                    <a:pt x="858" y="3217"/>
                    <a:pt x="905" y="3193"/>
                    <a:pt x="929" y="3169"/>
                  </a:cubicBezTo>
                  <a:cubicBezTo>
                    <a:pt x="1024" y="3098"/>
                    <a:pt x="1048" y="2955"/>
                    <a:pt x="977" y="2884"/>
                  </a:cubicBezTo>
                  <a:cubicBezTo>
                    <a:pt x="715" y="2503"/>
                    <a:pt x="572" y="2050"/>
                    <a:pt x="572" y="1598"/>
                  </a:cubicBezTo>
                  <a:lnTo>
                    <a:pt x="572" y="1598"/>
                  </a:lnTo>
                  <a:lnTo>
                    <a:pt x="596" y="1621"/>
                  </a:lnTo>
                  <a:cubicBezTo>
                    <a:pt x="572" y="1169"/>
                    <a:pt x="715" y="716"/>
                    <a:pt x="1001" y="335"/>
                  </a:cubicBezTo>
                  <a:cubicBezTo>
                    <a:pt x="1072" y="240"/>
                    <a:pt x="1048" y="121"/>
                    <a:pt x="953" y="50"/>
                  </a:cubicBezTo>
                  <a:cubicBezTo>
                    <a:pt x="911" y="18"/>
                    <a:pt x="861" y="1"/>
                    <a:pt x="8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1"/>
            <p:cNvSpPr/>
            <p:nvPr/>
          </p:nvSpPr>
          <p:spPr>
            <a:xfrm>
              <a:off x="4848619" y="1932234"/>
              <a:ext cx="29208" cy="70329"/>
            </a:xfrm>
            <a:custGeom>
              <a:avLst/>
              <a:gdLst/>
              <a:ahLst/>
              <a:cxnLst/>
              <a:rect l="l" t="t" r="r" b="b"/>
              <a:pathLst>
                <a:path w="836" h="2013" extrusionOk="0">
                  <a:moveTo>
                    <a:pt x="543" y="0"/>
                  </a:moveTo>
                  <a:cubicBezTo>
                    <a:pt x="486" y="0"/>
                    <a:pt x="427" y="25"/>
                    <a:pt x="382" y="84"/>
                  </a:cubicBezTo>
                  <a:cubicBezTo>
                    <a:pt x="1" y="631"/>
                    <a:pt x="1" y="1370"/>
                    <a:pt x="382" y="1941"/>
                  </a:cubicBezTo>
                  <a:cubicBezTo>
                    <a:pt x="429" y="1989"/>
                    <a:pt x="477" y="2013"/>
                    <a:pt x="548" y="2013"/>
                  </a:cubicBezTo>
                  <a:cubicBezTo>
                    <a:pt x="596" y="2013"/>
                    <a:pt x="644" y="1989"/>
                    <a:pt x="667" y="1965"/>
                  </a:cubicBezTo>
                  <a:cubicBezTo>
                    <a:pt x="763" y="1917"/>
                    <a:pt x="787" y="1774"/>
                    <a:pt x="715" y="1679"/>
                  </a:cubicBezTo>
                  <a:cubicBezTo>
                    <a:pt x="429" y="1274"/>
                    <a:pt x="429" y="727"/>
                    <a:pt x="715" y="322"/>
                  </a:cubicBezTo>
                  <a:lnTo>
                    <a:pt x="715" y="346"/>
                  </a:lnTo>
                  <a:cubicBezTo>
                    <a:pt x="836" y="173"/>
                    <a:pt x="694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1"/>
            <p:cNvSpPr/>
            <p:nvPr/>
          </p:nvSpPr>
          <p:spPr>
            <a:xfrm>
              <a:off x="5064955" y="1960115"/>
              <a:ext cx="14185" cy="14988"/>
            </a:xfrm>
            <a:custGeom>
              <a:avLst/>
              <a:gdLst/>
              <a:ahLst/>
              <a:cxnLst/>
              <a:rect l="l" t="t" r="r" b="b"/>
              <a:pathLst>
                <a:path w="406" h="429" extrusionOk="0">
                  <a:moveTo>
                    <a:pt x="215" y="0"/>
                  </a:moveTo>
                  <a:cubicBezTo>
                    <a:pt x="96" y="0"/>
                    <a:pt x="0" y="95"/>
                    <a:pt x="0" y="214"/>
                  </a:cubicBezTo>
                  <a:cubicBezTo>
                    <a:pt x="0" y="334"/>
                    <a:pt x="96" y="429"/>
                    <a:pt x="215" y="429"/>
                  </a:cubicBezTo>
                  <a:cubicBezTo>
                    <a:pt x="334" y="429"/>
                    <a:pt x="405" y="334"/>
                    <a:pt x="405" y="214"/>
                  </a:cubicBezTo>
                  <a:cubicBezTo>
                    <a:pt x="405" y="95"/>
                    <a:pt x="334" y="0"/>
                    <a:pt x="2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1"/>
            <p:cNvSpPr/>
            <p:nvPr/>
          </p:nvSpPr>
          <p:spPr>
            <a:xfrm>
              <a:off x="4978414" y="2085752"/>
              <a:ext cx="14185" cy="14150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10"/>
                    <a:pt x="96" y="405"/>
                    <a:pt x="215" y="405"/>
                  </a:cubicBezTo>
                  <a:cubicBezTo>
                    <a:pt x="310" y="405"/>
                    <a:pt x="406" y="310"/>
                    <a:pt x="406" y="214"/>
                  </a:cubicBezTo>
                  <a:cubicBezTo>
                    <a:pt x="406" y="95"/>
                    <a:pt x="310" y="0"/>
                    <a:pt x="2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1"/>
            <p:cNvSpPr/>
            <p:nvPr/>
          </p:nvSpPr>
          <p:spPr>
            <a:xfrm>
              <a:off x="4978414" y="2114856"/>
              <a:ext cx="14185" cy="14185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15" y="1"/>
                  </a:moveTo>
                  <a:cubicBezTo>
                    <a:pt x="96" y="1"/>
                    <a:pt x="1" y="72"/>
                    <a:pt x="1" y="191"/>
                  </a:cubicBezTo>
                  <a:cubicBezTo>
                    <a:pt x="1" y="310"/>
                    <a:pt x="96" y="405"/>
                    <a:pt x="215" y="405"/>
                  </a:cubicBezTo>
                  <a:cubicBezTo>
                    <a:pt x="310" y="405"/>
                    <a:pt x="406" y="310"/>
                    <a:pt x="406" y="191"/>
                  </a:cubicBezTo>
                  <a:cubicBezTo>
                    <a:pt x="406" y="72"/>
                    <a:pt x="310" y="1"/>
                    <a:pt x="2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41"/>
          <p:cNvGrpSpPr/>
          <p:nvPr/>
        </p:nvGrpSpPr>
        <p:grpSpPr>
          <a:xfrm rot="-264291">
            <a:off x="2017791" y="4283890"/>
            <a:ext cx="2536957" cy="544275"/>
            <a:chOff x="6444100" y="2966400"/>
            <a:chExt cx="2537075" cy="544300"/>
          </a:xfrm>
        </p:grpSpPr>
        <p:sp>
          <p:nvSpPr>
            <p:cNvPr id="356" name="Google Shape;356;p41"/>
            <p:cNvSpPr/>
            <p:nvPr/>
          </p:nvSpPr>
          <p:spPr>
            <a:xfrm>
              <a:off x="6444100" y="2966400"/>
              <a:ext cx="2537075" cy="544300"/>
            </a:xfrm>
            <a:custGeom>
              <a:avLst/>
              <a:gdLst/>
              <a:ahLst/>
              <a:cxnLst/>
              <a:rect l="l" t="t" r="r" b="b"/>
              <a:pathLst>
                <a:path w="101483" h="21772" extrusionOk="0">
                  <a:moveTo>
                    <a:pt x="7594" y="0"/>
                  </a:moveTo>
                  <a:lnTo>
                    <a:pt x="1" y="10722"/>
                  </a:lnTo>
                  <a:lnTo>
                    <a:pt x="7594" y="21771"/>
                  </a:lnTo>
                  <a:lnTo>
                    <a:pt x="93890" y="21771"/>
                  </a:lnTo>
                  <a:lnTo>
                    <a:pt x="101483" y="10722"/>
                  </a:lnTo>
                  <a:lnTo>
                    <a:pt x="938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57150" dir="402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1"/>
            <p:cNvSpPr/>
            <p:nvPr/>
          </p:nvSpPr>
          <p:spPr>
            <a:xfrm>
              <a:off x="6820658" y="3111557"/>
              <a:ext cx="1783943" cy="25398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TRAINING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8"/>
          <p:cNvGrpSpPr/>
          <p:nvPr/>
        </p:nvGrpSpPr>
        <p:grpSpPr>
          <a:xfrm rot="728350">
            <a:off x="7200514" y="3238920"/>
            <a:ext cx="1287472" cy="1037202"/>
            <a:chOff x="7200008" y="3238761"/>
            <a:chExt cx="1287393" cy="1037138"/>
          </a:xfrm>
        </p:grpSpPr>
        <p:grpSp>
          <p:nvGrpSpPr>
            <p:cNvPr id="254" name="Google Shape;254;p38"/>
            <p:cNvGrpSpPr/>
            <p:nvPr/>
          </p:nvGrpSpPr>
          <p:grpSpPr>
            <a:xfrm>
              <a:off x="7200008" y="3238761"/>
              <a:ext cx="1287393" cy="1037138"/>
              <a:chOff x="7300451" y="3327274"/>
              <a:chExt cx="1287522" cy="1037242"/>
            </a:xfrm>
          </p:grpSpPr>
          <p:grpSp>
            <p:nvGrpSpPr>
              <p:cNvPr id="255" name="Google Shape;255;p38"/>
              <p:cNvGrpSpPr/>
              <p:nvPr/>
            </p:nvGrpSpPr>
            <p:grpSpPr>
              <a:xfrm>
                <a:off x="7300451" y="3327274"/>
                <a:ext cx="1287522" cy="1037242"/>
                <a:chOff x="349380" y="4489100"/>
                <a:chExt cx="1245788" cy="1003621"/>
              </a:xfrm>
            </p:grpSpPr>
            <p:grpSp>
              <p:nvGrpSpPr>
                <p:cNvPr id="256" name="Google Shape;256;p38"/>
                <p:cNvGrpSpPr/>
                <p:nvPr/>
              </p:nvGrpSpPr>
              <p:grpSpPr>
                <a:xfrm>
                  <a:off x="349380" y="4719894"/>
                  <a:ext cx="1245788" cy="537482"/>
                  <a:chOff x="349380" y="4719894"/>
                  <a:chExt cx="1245788" cy="537482"/>
                </a:xfrm>
              </p:grpSpPr>
              <p:sp>
                <p:nvSpPr>
                  <p:cNvPr id="257" name="Google Shape;257;p38"/>
                  <p:cNvSpPr/>
                  <p:nvPr/>
                </p:nvSpPr>
                <p:spPr>
                  <a:xfrm>
                    <a:off x="349380" y="4719894"/>
                    <a:ext cx="595125" cy="537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55" h="12928" extrusionOk="0">
                        <a:moveTo>
                          <a:pt x="1334" y="1"/>
                        </a:moveTo>
                        <a:lnTo>
                          <a:pt x="1" y="6478"/>
                        </a:lnTo>
                        <a:lnTo>
                          <a:pt x="1334" y="12928"/>
                        </a:lnTo>
                        <a:lnTo>
                          <a:pt x="17255" y="12928"/>
                        </a:lnTo>
                        <a:lnTo>
                          <a:pt x="17255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57150" dist="38100" dir="3300000" algn="bl" rotWithShape="0">
                      <a:schemeClr val="accent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38"/>
                  <p:cNvSpPr/>
                  <p:nvPr/>
                </p:nvSpPr>
                <p:spPr>
                  <a:xfrm>
                    <a:off x="1049040" y="4719894"/>
                    <a:ext cx="546128" cy="537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8" h="12928" extrusionOk="0">
                        <a:moveTo>
                          <a:pt x="1" y="1"/>
                        </a:moveTo>
                        <a:lnTo>
                          <a:pt x="1" y="12928"/>
                        </a:lnTo>
                        <a:lnTo>
                          <a:pt x="15894" y="12928"/>
                        </a:lnTo>
                        <a:lnTo>
                          <a:pt x="17227" y="6478"/>
                        </a:lnTo>
                        <a:lnTo>
                          <a:pt x="15894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57150" dist="38100" dir="3300000" algn="bl" rotWithShape="0">
                      <a:schemeClr val="accent1">
                        <a:alpha val="50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9" name="Google Shape;259;p38"/>
                <p:cNvSpPr/>
                <p:nvPr/>
              </p:nvSpPr>
              <p:spPr>
                <a:xfrm>
                  <a:off x="470386" y="4489100"/>
                  <a:ext cx="1043241" cy="1003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93" h="24140" extrusionOk="0">
                      <a:moveTo>
                        <a:pt x="12082" y="0"/>
                      </a:moveTo>
                      <a:cubicBezTo>
                        <a:pt x="10526" y="0"/>
                        <a:pt x="8956" y="303"/>
                        <a:pt x="7458" y="925"/>
                      </a:cubicBezTo>
                      <a:cubicBezTo>
                        <a:pt x="2940" y="2776"/>
                        <a:pt x="1" y="7185"/>
                        <a:pt x="1" y="12083"/>
                      </a:cubicBezTo>
                      <a:cubicBezTo>
                        <a:pt x="1" y="18724"/>
                        <a:pt x="5417" y="24139"/>
                        <a:pt x="12084" y="24139"/>
                      </a:cubicBezTo>
                      <a:cubicBezTo>
                        <a:pt x="16955" y="24139"/>
                        <a:pt x="21364" y="21200"/>
                        <a:pt x="23215" y="16682"/>
                      </a:cubicBezTo>
                      <a:cubicBezTo>
                        <a:pt x="25092" y="12192"/>
                        <a:pt x="24058" y="6994"/>
                        <a:pt x="20602" y="3538"/>
                      </a:cubicBezTo>
                      <a:cubicBezTo>
                        <a:pt x="18292" y="1228"/>
                        <a:pt x="15217" y="0"/>
                        <a:pt x="120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47625" dir="3660000" algn="bl" rotWithShape="0">
                    <a:schemeClr val="accent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38"/>
                <p:cNvSpPr/>
                <p:nvPr/>
              </p:nvSpPr>
              <p:spPr>
                <a:xfrm>
                  <a:off x="524726" y="4543482"/>
                  <a:ext cx="930074" cy="894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1" h="21525" extrusionOk="0">
                      <a:moveTo>
                        <a:pt x="10749" y="0"/>
                      </a:moveTo>
                      <a:cubicBezTo>
                        <a:pt x="9366" y="0"/>
                        <a:pt x="7971" y="267"/>
                        <a:pt x="6640" y="815"/>
                      </a:cubicBezTo>
                      <a:cubicBezTo>
                        <a:pt x="2613" y="2475"/>
                        <a:pt x="0" y="6421"/>
                        <a:pt x="0" y="10775"/>
                      </a:cubicBezTo>
                      <a:cubicBezTo>
                        <a:pt x="0" y="16708"/>
                        <a:pt x="4817" y="21525"/>
                        <a:pt x="10777" y="21525"/>
                      </a:cubicBezTo>
                      <a:cubicBezTo>
                        <a:pt x="15104" y="21525"/>
                        <a:pt x="19050" y="18912"/>
                        <a:pt x="20710" y="14885"/>
                      </a:cubicBezTo>
                      <a:cubicBezTo>
                        <a:pt x="22370" y="10857"/>
                        <a:pt x="21445" y="6230"/>
                        <a:pt x="18370" y="3155"/>
                      </a:cubicBezTo>
                      <a:cubicBezTo>
                        <a:pt x="16310" y="1096"/>
                        <a:pt x="13555" y="0"/>
                        <a:pt x="1074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" name="Google Shape;261;p38"/>
              <p:cNvGrpSpPr/>
              <p:nvPr/>
            </p:nvGrpSpPr>
            <p:grpSpPr>
              <a:xfrm>
                <a:off x="7737271" y="3644448"/>
                <a:ext cx="421317" cy="402904"/>
                <a:chOff x="6435295" y="2396073"/>
                <a:chExt cx="361987" cy="346167"/>
              </a:xfrm>
            </p:grpSpPr>
            <p:sp>
              <p:nvSpPr>
                <p:cNvPr id="262" name="Google Shape;262;p38"/>
                <p:cNvSpPr/>
                <p:nvPr/>
              </p:nvSpPr>
              <p:spPr>
                <a:xfrm>
                  <a:off x="6435295" y="2396073"/>
                  <a:ext cx="361987" cy="345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1" h="9884" extrusionOk="0">
                      <a:moveTo>
                        <a:pt x="5169" y="418"/>
                      </a:moveTo>
                      <a:cubicBezTo>
                        <a:pt x="5329" y="418"/>
                        <a:pt x="5490" y="477"/>
                        <a:pt x="5621" y="596"/>
                      </a:cubicBezTo>
                      <a:lnTo>
                        <a:pt x="7479" y="2311"/>
                      </a:lnTo>
                      <a:lnTo>
                        <a:pt x="2859" y="2311"/>
                      </a:lnTo>
                      <a:lnTo>
                        <a:pt x="4716" y="596"/>
                      </a:lnTo>
                      <a:cubicBezTo>
                        <a:pt x="4847" y="477"/>
                        <a:pt x="5008" y="418"/>
                        <a:pt x="5169" y="418"/>
                      </a:cubicBezTo>
                      <a:close/>
                      <a:moveTo>
                        <a:pt x="5169" y="1"/>
                      </a:moveTo>
                      <a:cubicBezTo>
                        <a:pt x="4913" y="1"/>
                        <a:pt x="4657" y="96"/>
                        <a:pt x="4454" y="287"/>
                      </a:cubicBezTo>
                      <a:lnTo>
                        <a:pt x="2263" y="2311"/>
                      </a:lnTo>
                      <a:lnTo>
                        <a:pt x="406" y="2311"/>
                      </a:lnTo>
                      <a:cubicBezTo>
                        <a:pt x="191" y="2311"/>
                        <a:pt x="1" y="2478"/>
                        <a:pt x="1" y="2716"/>
                      </a:cubicBezTo>
                      <a:lnTo>
                        <a:pt x="1" y="9669"/>
                      </a:lnTo>
                      <a:cubicBezTo>
                        <a:pt x="1" y="9789"/>
                        <a:pt x="96" y="9884"/>
                        <a:pt x="215" y="9884"/>
                      </a:cubicBezTo>
                      <a:lnTo>
                        <a:pt x="4311" y="9884"/>
                      </a:lnTo>
                      <a:cubicBezTo>
                        <a:pt x="4335" y="9884"/>
                        <a:pt x="4383" y="9884"/>
                        <a:pt x="4407" y="9860"/>
                      </a:cubicBezTo>
                      <a:cubicBezTo>
                        <a:pt x="4549" y="9717"/>
                        <a:pt x="4454" y="9479"/>
                        <a:pt x="4264" y="9479"/>
                      </a:cubicBezTo>
                      <a:lnTo>
                        <a:pt x="406" y="9479"/>
                      </a:lnTo>
                      <a:lnTo>
                        <a:pt x="406" y="2716"/>
                      </a:lnTo>
                      <a:lnTo>
                        <a:pt x="9931" y="2716"/>
                      </a:lnTo>
                      <a:lnTo>
                        <a:pt x="9931" y="9479"/>
                      </a:lnTo>
                      <a:lnTo>
                        <a:pt x="6097" y="9479"/>
                      </a:lnTo>
                      <a:cubicBezTo>
                        <a:pt x="5812" y="9479"/>
                        <a:pt x="5812" y="9884"/>
                        <a:pt x="6097" y="9884"/>
                      </a:cubicBezTo>
                      <a:lnTo>
                        <a:pt x="9955" y="9884"/>
                      </a:lnTo>
                      <a:cubicBezTo>
                        <a:pt x="10170" y="9884"/>
                        <a:pt x="10360" y="9717"/>
                        <a:pt x="10360" y="9479"/>
                      </a:cubicBezTo>
                      <a:lnTo>
                        <a:pt x="10360" y="2716"/>
                      </a:lnTo>
                      <a:cubicBezTo>
                        <a:pt x="10360" y="2478"/>
                        <a:pt x="10170" y="2311"/>
                        <a:pt x="9955" y="2311"/>
                      </a:cubicBezTo>
                      <a:lnTo>
                        <a:pt x="8074" y="2311"/>
                      </a:lnTo>
                      <a:lnTo>
                        <a:pt x="5883" y="287"/>
                      </a:lnTo>
                      <a:cubicBezTo>
                        <a:pt x="5681" y="96"/>
                        <a:pt x="5425" y="1"/>
                        <a:pt x="51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38"/>
                <p:cNvSpPr/>
                <p:nvPr/>
              </p:nvSpPr>
              <p:spPr>
                <a:xfrm>
                  <a:off x="6465272" y="2506757"/>
                  <a:ext cx="302035" cy="204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5" h="5859" extrusionOk="0">
                      <a:moveTo>
                        <a:pt x="8240" y="405"/>
                      </a:moveTo>
                      <a:lnTo>
                        <a:pt x="8240" y="5454"/>
                      </a:lnTo>
                      <a:lnTo>
                        <a:pt x="8240" y="5477"/>
                      </a:lnTo>
                      <a:lnTo>
                        <a:pt x="381" y="5477"/>
                      </a:lnTo>
                      <a:lnTo>
                        <a:pt x="381" y="405"/>
                      </a:lnTo>
                      <a:close/>
                      <a:moveTo>
                        <a:pt x="310" y="0"/>
                      </a:moveTo>
                      <a:cubicBezTo>
                        <a:pt x="143" y="0"/>
                        <a:pt x="0" y="119"/>
                        <a:pt x="0" y="286"/>
                      </a:cubicBezTo>
                      <a:lnTo>
                        <a:pt x="0" y="5573"/>
                      </a:lnTo>
                      <a:cubicBezTo>
                        <a:pt x="0" y="5739"/>
                        <a:pt x="143" y="5858"/>
                        <a:pt x="310" y="5858"/>
                      </a:cubicBezTo>
                      <a:lnTo>
                        <a:pt x="8335" y="5858"/>
                      </a:lnTo>
                      <a:cubicBezTo>
                        <a:pt x="8502" y="5858"/>
                        <a:pt x="8645" y="5739"/>
                        <a:pt x="8645" y="5573"/>
                      </a:cubicBezTo>
                      <a:lnTo>
                        <a:pt x="8645" y="286"/>
                      </a:lnTo>
                      <a:cubicBezTo>
                        <a:pt x="8645" y="119"/>
                        <a:pt x="8502" y="0"/>
                        <a:pt x="83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38"/>
                <p:cNvSpPr/>
                <p:nvPr/>
              </p:nvSpPr>
              <p:spPr>
                <a:xfrm>
                  <a:off x="6608378" y="2728055"/>
                  <a:ext cx="14185" cy="1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" h="406" extrusionOk="0">
                      <a:moveTo>
                        <a:pt x="215" y="1"/>
                      </a:moveTo>
                      <a:cubicBezTo>
                        <a:pt x="96" y="1"/>
                        <a:pt x="0" y="72"/>
                        <a:pt x="0" y="191"/>
                      </a:cubicBezTo>
                      <a:cubicBezTo>
                        <a:pt x="0" y="310"/>
                        <a:pt x="96" y="406"/>
                        <a:pt x="215" y="406"/>
                      </a:cubicBezTo>
                      <a:cubicBezTo>
                        <a:pt x="310" y="406"/>
                        <a:pt x="405" y="310"/>
                        <a:pt x="405" y="191"/>
                      </a:cubicBezTo>
                      <a:cubicBezTo>
                        <a:pt x="405" y="72"/>
                        <a:pt x="310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8"/>
                <p:cNvSpPr/>
                <p:nvPr/>
              </p:nvSpPr>
              <p:spPr>
                <a:xfrm>
                  <a:off x="6494375" y="2539179"/>
                  <a:ext cx="241313" cy="140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7" h="4026" extrusionOk="0">
                      <a:moveTo>
                        <a:pt x="4811" y="1692"/>
                      </a:moveTo>
                      <a:lnTo>
                        <a:pt x="4811" y="2311"/>
                      </a:lnTo>
                      <a:lnTo>
                        <a:pt x="2120" y="2311"/>
                      </a:lnTo>
                      <a:lnTo>
                        <a:pt x="2120" y="1692"/>
                      </a:lnTo>
                      <a:close/>
                      <a:moveTo>
                        <a:pt x="882" y="739"/>
                      </a:moveTo>
                      <a:lnTo>
                        <a:pt x="882" y="3287"/>
                      </a:lnTo>
                      <a:lnTo>
                        <a:pt x="501" y="3287"/>
                      </a:lnTo>
                      <a:cubicBezTo>
                        <a:pt x="453" y="3287"/>
                        <a:pt x="406" y="3240"/>
                        <a:pt x="406" y="3192"/>
                      </a:cubicBezTo>
                      <a:lnTo>
                        <a:pt x="406" y="834"/>
                      </a:lnTo>
                      <a:cubicBezTo>
                        <a:pt x="406" y="787"/>
                        <a:pt x="453" y="739"/>
                        <a:pt x="501" y="739"/>
                      </a:cubicBezTo>
                      <a:close/>
                      <a:moveTo>
                        <a:pt x="6454" y="739"/>
                      </a:moveTo>
                      <a:cubicBezTo>
                        <a:pt x="6502" y="739"/>
                        <a:pt x="6550" y="787"/>
                        <a:pt x="6550" y="834"/>
                      </a:cubicBezTo>
                      <a:lnTo>
                        <a:pt x="6550" y="3192"/>
                      </a:lnTo>
                      <a:cubicBezTo>
                        <a:pt x="6550" y="3240"/>
                        <a:pt x="6502" y="3287"/>
                        <a:pt x="6454" y="3287"/>
                      </a:cubicBezTo>
                      <a:lnTo>
                        <a:pt x="6073" y="3287"/>
                      </a:lnTo>
                      <a:lnTo>
                        <a:pt x="6073" y="739"/>
                      </a:lnTo>
                      <a:close/>
                      <a:moveTo>
                        <a:pt x="1669" y="400"/>
                      </a:moveTo>
                      <a:cubicBezTo>
                        <a:pt x="1707" y="400"/>
                        <a:pt x="1739" y="442"/>
                        <a:pt x="1739" y="501"/>
                      </a:cubicBezTo>
                      <a:lnTo>
                        <a:pt x="1739" y="3525"/>
                      </a:lnTo>
                      <a:cubicBezTo>
                        <a:pt x="1739" y="3597"/>
                        <a:pt x="1692" y="3644"/>
                        <a:pt x="1644" y="3644"/>
                      </a:cubicBezTo>
                      <a:lnTo>
                        <a:pt x="1644" y="3621"/>
                      </a:lnTo>
                      <a:lnTo>
                        <a:pt x="1382" y="3621"/>
                      </a:lnTo>
                      <a:cubicBezTo>
                        <a:pt x="1310" y="3621"/>
                        <a:pt x="1263" y="3573"/>
                        <a:pt x="1263" y="3525"/>
                      </a:cubicBezTo>
                      <a:lnTo>
                        <a:pt x="1263" y="501"/>
                      </a:lnTo>
                      <a:cubicBezTo>
                        <a:pt x="1263" y="442"/>
                        <a:pt x="1295" y="400"/>
                        <a:pt x="1346" y="400"/>
                      </a:cubicBezTo>
                      <a:cubicBezTo>
                        <a:pt x="1357" y="400"/>
                        <a:pt x="1369" y="402"/>
                        <a:pt x="1382" y="406"/>
                      </a:cubicBezTo>
                      <a:lnTo>
                        <a:pt x="1644" y="406"/>
                      </a:lnTo>
                      <a:cubicBezTo>
                        <a:pt x="1652" y="402"/>
                        <a:pt x="1661" y="400"/>
                        <a:pt x="1669" y="400"/>
                      </a:cubicBezTo>
                      <a:close/>
                      <a:moveTo>
                        <a:pt x="5598" y="400"/>
                      </a:moveTo>
                      <a:cubicBezTo>
                        <a:pt x="5636" y="400"/>
                        <a:pt x="5669" y="442"/>
                        <a:pt x="5669" y="501"/>
                      </a:cubicBezTo>
                      <a:lnTo>
                        <a:pt x="5669" y="3525"/>
                      </a:lnTo>
                      <a:cubicBezTo>
                        <a:pt x="5669" y="3597"/>
                        <a:pt x="5645" y="3644"/>
                        <a:pt x="5573" y="3644"/>
                      </a:cubicBezTo>
                      <a:lnTo>
                        <a:pt x="5311" y="3644"/>
                      </a:lnTo>
                      <a:cubicBezTo>
                        <a:pt x="5264" y="3621"/>
                        <a:pt x="5216" y="3597"/>
                        <a:pt x="5216" y="3525"/>
                      </a:cubicBezTo>
                      <a:lnTo>
                        <a:pt x="5216" y="501"/>
                      </a:lnTo>
                      <a:cubicBezTo>
                        <a:pt x="5216" y="442"/>
                        <a:pt x="5248" y="400"/>
                        <a:pt x="5286" y="400"/>
                      </a:cubicBezTo>
                      <a:cubicBezTo>
                        <a:pt x="5294" y="400"/>
                        <a:pt x="5303" y="402"/>
                        <a:pt x="5311" y="406"/>
                      </a:cubicBezTo>
                      <a:lnTo>
                        <a:pt x="5573" y="406"/>
                      </a:lnTo>
                      <a:cubicBezTo>
                        <a:pt x="5582" y="402"/>
                        <a:pt x="5590" y="400"/>
                        <a:pt x="5598" y="400"/>
                      </a:cubicBezTo>
                      <a:close/>
                      <a:moveTo>
                        <a:pt x="1358" y="1"/>
                      </a:moveTo>
                      <a:cubicBezTo>
                        <a:pt x="1144" y="1"/>
                        <a:pt x="953" y="120"/>
                        <a:pt x="882" y="334"/>
                      </a:cubicBezTo>
                      <a:lnTo>
                        <a:pt x="501" y="334"/>
                      </a:lnTo>
                      <a:cubicBezTo>
                        <a:pt x="239" y="334"/>
                        <a:pt x="1" y="549"/>
                        <a:pt x="1" y="834"/>
                      </a:cubicBezTo>
                      <a:lnTo>
                        <a:pt x="1" y="3192"/>
                      </a:lnTo>
                      <a:cubicBezTo>
                        <a:pt x="1" y="3454"/>
                        <a:pt x="239" y="3692"/>
                        <a:pt x="501" y="3692"/>
                      </a:cubicBezTo>
                      <a:lnTo>
                        <a:pt x="882" y="3692"/>
                      </a:lnTo>
                      <a:cubicBezTo>
                        <a:pt x="929" y="3883"/>
                        <a:pt x="1120" y="4026"/>
                        <a:pt x="1358" y="4026"/>
                      </a:cubicBezTo>
                      <a:lnTo>
                        <a:pt x="1620" y="4026"/>
                      </a:lnTo>
                      <a:cubicBezTo>
                        <a:pt x="1882" y="4026"/>
                        <a:pt x="2120" y="3811"/>
                        <a:pt x="2120" y="3525"/>
                      </a:cubicBezTo>
                      <a:lnTo>
                        <a:pt x="2120" y="2716"/>
                      </a:lnTo>
                      <a:lnTo>
                        <a:pt x="4787" y="2716"/>
                      </a:lnTo>
                      <a:lnTo>
                        <a:pt x="4787" y="3525"/>
                      </a:lnTo>
                      <a:cubicBezTo>
                        <a:pt x="4787" y="3811"/>
                        <a:pt x="5026" y="4026"/>
                        <a:pt x="5311" y="4026"/>
                      </a:cubicBezTo>
                      <a:lnTo>
                        <a:pt x="5549" y="4026"/>
                      </a:lnTo>
                      <a:cubicBezTo>
                        <a:pt x="5764" y="4026"/>
                        <a:pt x="5954" y="3906"/>
                        <a:pt x="6026" y="3692"/>
                      </a:cubicBezTo>
                      <a:lnTo>
                        <a:pt x="6407" y="3692"/>
                      </a:lnTo>
                      <a:cubicBezTo>
                        <a:pt x="6693" y="3692"/>
                        <a:pt x="6907" y="3454"/>
                        <a:pt x="6907" y="3192"/>
                      </a:cubicBezTo>
                      <a:lnTo>
                        <a:pt x="6907" y="834"/>
                      </a:lnTo>
                      <a:cubicBezTo>
                        <a:pt x="6907" y="549"/>
                        <a:pt x="6693" y="334"/>
                        <a:pt x="6407" y="334"/>
                      </a:cubicBezTo>
                      <a:lnTo>
                        <a:pt x="6050" y="334"/>
                      </a:lnTo>
                      <a:cubicBezTo>
                        <a:pt x="5978" y="120"/>
                        <a:pt x="5788" y="1"/>
                        <a:pt x="5573" y="1"/>
                      </a:cubicBezTo>
                      <a:lnTo>
                        <a:pt x="5311" y="1"/>
                      </a:lnTo>
                      <a:cubicBezTo>
                        <a:pt x="5026" y="1"/>
                        <a:pt x="4811" y="215"/>
                        <a:pt x="4811" y="501"/>
                      </a:cubicBezTo>
                      <a:lnTo>
                        <a:pt x="4811" y="1311"/>
                      </a:lnTo>
                      <a:lnTo>
                        <a:pt x="2120" y="1311"/>
                      </a:lnTo>
                      <a:lnTo>
                        <a:pt x="2120" y="501"/>
                      </a:lnTo>
                      <a:cubicBezTo>
                        <a:pt x="2120" y="215"/>
                        <a:pt x="1906" y="1"/>
                        <a:pt x="16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66" name="Google Shape;266;p38"/>
            <p:cNvSpPr/>
            <p:nvPr/>
          </p:nvSpPr>
          <p:spPr>
            <a:xfrm>
              <a:off x="7376000" y="3289775"/>
              <a:ext cx="935400" cy="935100"/>
            </a:xfrm>
            <a:prstGeom prst="ellipse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DEEPER </a:t>
            </a:r>
            <a:r>
              <a:rPr lang="en" dirty="0">
                <a:solidFill>
                  <a:schemeClr val="accent3"/>
                </a:solidFill>
              </a:rPr>
              <a:t>LOOK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69" name="Google Shape;269;p38"/>
          <p:cNvSpPr/>
          <p:nvPr/>
        </p:nvSpPr>
        <p:spPr>
          <a:xfrm>
            <a:off x="715100" y="4247450"/>
            <a:ext cx="5527204" cy="4952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MF WORKOUTGENERATOR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</a:endParaRPr>
          </a:p>
        </p:txBody>
      </p:sp>
      <p:grpSp>
        <p:nvGrpSpPr>
          <p:cNvPr id="270" name="Google Shape;270;p38"/>
          <p:cNvGrpSpPr/>
          <p:nvPr/>
        </p:nvGrpSpPr>
        <p:grpSpPr>
          <a:xfrm rot="-406266">
            <a:off x="6834940" y="1666347"/>
            <a:ext cx="995358" cy="1241914"/>
            <a:chOff x="6835073" y="1666610"/>
            <a:chExt cx="995383" cy="1241946"/>
          </a:xfrm>
        </p:grpSpPr>
        <p:grpSp>
          <p:nvGrpSpPr>
            <p:cNvPr id="271" name="Google Shape;271;p38"/>
            <p:cNvGrpSpPr/>
            <p:nvPr/>
          </p:nvGrpSpPr>
          <p:grpSpPr>
            <a:xfrm>
              <a:off x="6835073" y="1666610"/>
              <a:ext cx="995383" cy="1241946"/>
              <a:chOff x="8868225" y="2092875"/>
              <a:chExt cx="995383" cy="1241946"/>
            </a:xfrm>
          </p:grpSpPr>
          <p:sp>
            <p:nvSpPr>
              <p:cNvPr id="272" name="Google Shape;272;p38"/>
              <p:cNvSpPr/>
              <p:nvPr/>
            </p:nvSpPr>
            <p:spPr>
              <a:xfrm>
                <a:off x="8868225" y="2092875"/>
                <a:ext cx="995383" cy="1241946"/>
              </a:xfrm>
              <a:custGeom>
                <a:avLst/>
                <a:gdLst/>
                <a:ahLst/>
                <a:cxnLst/>
                <a:rect l="l" t="t" r="r" b="b"/>
                <a:pathLst>
                  <a:path w="47626" h="77561" extrusionOk="0">
                    <a:moveTo>
                      <a:pt x="0" y="0"/>
                    </a:moveTo>
                    <a:lnTo>
                      <a:pt x="0" y="53830"/>
                    </a:lnTo>
                    <a:cubicBezTo>
                      <a:pt x="0" y="66866"/>
                      <a:pt x="11022" y="77561"/>
                      <a:pt x="24085" y="77561"/>
                    </a:cubicBezTo>
                    <a:lnTo>
                      <a:pt x="24139" y="77561"/>
                    </a:lnTo>
                    <a:cubicBezTo>
                      <a:pt x="37202" y="77561"/>
                      <a:pt x="47625" y="66866"/>
                      <a:pt x="47625" y="53830"/>
                    </a:cubicBezTo>
                    <a:lnTo>
                      <a:pt x="476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54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3" name="Google Shape;273;p38"/>
              <p:cNvCxnSpPr/>
              <p:nvPr/>
            </p:nvCxnSpPr>
            <p:spPr>
              <a:xfrm>
                <a:off x="8949217" y="2226849"/>
                <a:ext cx="833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74" name="Google Shape;274;p38"/>
            <p:cNvGrpSpPr/>
            <p:nvPr/>
          </p:nvGrpSpPr>
          <p:grpSpPr>
            <a:xfrm>
              <a:off x="7119262" y="2078079"/>
              <a:ext cx="427023" cy="469252"/>
              <a:chOff x="3230499" y="1790350"/>
              <a:chExt cx="321844" cy="353672"/>
            </a:xfrm>
          </p:grpSpPr>
          <p:sp>
            <p:nvSpPr>
              <p:cNvPr id="275" name="Google Shape;275;p38"/>
              <p:cNvSpPr/>
              <p:nvPr/>
            </p:nvSpPr>
            <p:spPr>
              <a:xfrm>
                <a:off x="3230499" y="1790350"/>
                <a:ext cx="321844" cy="353672"/>
              </a:xfrm>
              <a:custGeom>
                <a:avLst/>
                <a:gdLst/>
                <a:ahLst/>
                <a:cxnLst/>
                <a:rect l="l" t="t" r="r" b="b"/>
                <a:pathLst>
                  <a:path w="9212" h="10123" extrusionOk="0">
                    <a:moveTo>
                      <a:pt x="7378" y="406"/>
                    </a:moveTo>
                    <a:cubicBezTo>
                      <a:pt x="7759" y="406"/>
                      <a:pt x="8116" y="549"/>
                      <a:pt x="8378" y="834"/>
                    </a:cubicBezTo>
                    <a:cubicBezTo>
                      <a:pt x="8688" y="1120"/>
                      <a:pt x="8831" y="1525"/>
                      <a:pt x="8783" y="1954"/>
                    </a:cubicBezTo>
                    <a:lnTo>
                      <a:pt x="8426" y="6169"/>
                    </a:lnTo>
                    <a:cubicBezTo>
                      <a:pt x="8331" y="7026"/>
                      <a:pt x="7592" y="7693"/>
                      <a:pt x="6711" y="7693"/>
                    </a:cubicBezTo>
                    <a:lnTo>
                      <a:pt x="2544" y="7693"/>
                    </a:lnTo>
                    <a:cubicBezTo>
                      <a:pt x="1782" y="7693"/>
                      <a:pt x="1139" y="7193"/>
                      <a:pt x="948" y="6455"/>
                    </a:cubicBezTo>
                    <a:lnTo>
                      <a:pt x="543" y="4478"/>
                    </a:lnTo>
                    <a:cubicBezTo>
                      <a:pt x="420" y="3861"/>
                      <a:pt x="900" y="3316"/>
                      <a:pt x="1493" y="3316"/>
                    </a:cubicBezTo>
                    <a:cubicBezTo>
                      <a:pt x="1587" y="3316"/>
                      <a:pt x="1684" y="3329"/>
                      <a:pt x="1782" y="3359"/>
                    </a:cubicBezTo>
                    <a:lnTo>
                      <a:pt x="1948" y="3406"/>
                    </a:lnTo>
                    <a:lnTo>
                      <a:pt x="2139" y="5264"/>
                    </a:lnTo>
                    <a:cubicBezTo>
                      <a:pt x="2139" y="5349"/>
                      <a:pt x="2215" y="5434"/>
                      <a:pt x="2316" y="5434"/>
                    </a:cubicBezTo>
                    <a:cubicBezTo>
                      <a:pt x="2328" y="5434"/>
                      <a:pt x="2341" y="5433"/>
                      <a:pt x="2353" y="5431"/>
                    </a:cubicBezTo>
                    <a:cubicBezTo>
                      <a:pt x="2448" y="5431"/>
                      <a:pt x="2544" y="5335"/>
                      <a:pt x="2520" y="5216"/>
                    </a:cubicBezTo>
                    <a:lnTo>
                      <a:pt x="2186" y="1978"/>
                    </a:lnTo>
                    <a:cubicBezTo>
                      <a:pt x="2091" y="1144"/>
                      <a:pt x="2758" y="406"/>
                      <a:pt x="3591" y="406"/>
                    </a:cubicBezTo>
                    <a:close/>
                    <a:moveTo>
                      <a:pt x="7140" y="8050"/>
                    </a:moveTo>
                    <a:lnTo>
                      <a:pt x="7140" y="8741"/>
                    </a:lnTo>
                    <a:lnTo>
                      <a:pt x="5568" y="8741"/>
                    </a:lnTo>
                    <a:cubicBezTo>
                      <a:pt x="5449" y="8741"/>
                      <a:pt x="5378" y="8812"/>
                      <a:pt x="5354" y="8908"/>
                    </a:cubicBezTo>
                    <a:cubicBezTo>
                      <a:pt x="5330" y="9027"/>
                      <a:pt x="5425" y="9146"/>
                      <a:pt x="5544" y="9146"/>
                    </a:cubicBezTo>
                    <a:lnTo>
                      <a:pt x="7140" y="9146"/>
                    </a:lnTo>
                    <a:lnTo>
                      <a:pt x="7140" y="9693"/>
                    </a:lnTo>
                    <a:cubicBezTo>
                      <a:pt x="7140" y="9717"/>
                      <a:pt x="7116" y="9741"/>
                      <a:pt x="7116" y="9741"/>
                    </a:cubicBezTo>
                    <a:lnTo>
                      <a:pt x="2377" y="9741"/>
                    </a:lnTo>
                    <a:cubicBezTo>
                      <a:pt x="2353" y="9741"/>
                      <a:pt x="2329" y="9717"/>
                      <a:pt x="2329" y="9693"/>
                    </a:cubicBezTo>
                    <a:lnTo>
                      <a:pt x="2329" y="9146"/>
                    </a:lnTo>
                    <a:lnTo>
                      <a:pt x="3758" y="9146"/>
                    </a:lnTo>
                    <a:cubicBezTo>
                      <a:pt x="3764" y="9146"/>
                      <a:pt x="3769" y="9147"/>
                      <a:pt x="3774" y="9147"/>
                    </a:cubicBezTo>
                    <a:cubicBezTo>
                      <a:pt x="3967" y="9147"/>
                      <a:pt x="3967" y="8740"/>
                      <a:pt x="3774" y="8740"/>
                    </a:cubicBezTo>
                    <a:cubicBezTo>
                      <a:pt x="3769" y="8740"/>
                      <a:pt x="3764" y="8740"/>
                      <a:pt x="3758" y="8741"/>
                    </a:cubicBezTo>
                    <a:lnTo>
                      <a:pt x="2329" y="8741"/>
                    </a:lnTo>
                    <a:lnTo>
                      <a:pt x="2329" y="8098"/>
                    </a:lnTo>
                    <a:lnTo>
                      <a:pt x="6711" y="8098"/>
                    </a:lnTo>
                    <a:cubicBezTo>
                      <a:pt x="6854" y="8098"/>
                      <a:pt x="6997" y="8074"/>
                      <a:pt x="7140" y="8050"/>
                    </a:cubicBezTo>
                    <a:close/>
                    <a:moveTo>
                      <a:pt x="3591" y="1"/>
                    </a:moveTo>
                    <a:cubicBezTo>
                      <a:pt x="2520" y="1"/>
                      <a:pt x="1686" y="930"/>
                      <a:pt x="1805" y="2001"/>
                    </a:cubicBezTo>
                    <a:lnTo>
                      <a:pt x="1901" y="2978"/>
                    </a:lnTo>
                    <a:cubicBezTo>
                      <a:pt x="1768" y="2940"/>
                      <a:pt x="1636" y="2922"/>
                      <a:pt x="1509" y="2922"/>
                    </a:cubicBezTo>
                    <a:cubicBezTo>
                      <a:pt x="674" y="2922"/>
                      <a:pt x="0" y="3682"/>
                      <a:pt x="186" y="4550"/>
                    </a:cubicBezTo>
                    <a:lnTo>
                      <a:pt x="567" y="6526"/>
                    </a:lnTo>
                    <a:cubicBezTo>
                      <a:pt x="734" y="7217"/>
                      <a:pt x="1258" y="7764"/>
                      <a:pt x="1948" y="7979"/>
                    </a:cubicBezTo>
                    <a:lnTo>
                      <a:pt x="1948" y="9693"/>
                    </a:lnTo>
                    <a:cubicBezTo>
                      <a:pt x="1948" y="9932"/>
                      <a:pt x="2139" y="10122"/>
                      <a:pt x="2377" y="10122"/>
                    </a:cubicBezTo>
                    <a:lnTo>
                      <a:pt x="7116" y="10122"/>
                    </a:lnTo>
                    <a:cubicBezTo>
                      <a:pt x="7354" y="10122"/>
                      <a:pt x="7545" y="9932"/>
                      <a:pt x="7545" y="9693"/>
                    </a:cubicBezTo>
                    <a:lnTo>
                      <a:pt x="7545" y="7907"/>
                    </a:lnTo>
                    <a:cubicBezTo>
                      <a:pt x="7759" y="7812"/>
                      <a:pt x="7949" y="7693"/>
                      <a:pt x="8116" y="7526"/>
                    </a:cubicBezTo>
                    <a:cubicBezTo>
                      <a:pt x="8521" y="7193"/>
                      <a:pt x="8759" y="6693"/>
                      <a:pt x="8807" y="6193"/>
                    </a:cubicBezTo>
                    <a:lnTo>
                      <a:pt x="9188" y="1978"/>
                    </a:lnTo>
                    <a:cubicBezTo>
                      <a:pt x="9212" y="1454"/>
                      <a:pt x="9045" y="954"/>
                      <a:pt x="8712" y="596"/>
                    </a:cubicBezTo>
                    <a:cubicBezTo>
                      <a:pt x="8354" y="215"/>
                      <a:pt x="7878" y="1"/>
                      <a:pt x="73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8"/>
              <p:cNvSpPr/>
              <p:nvPr/>
            </p:nvSpPr>
            <p:spPr>
              <a:xfrm>
                <a:off x="3358442" y="1875424"/>
                <a:ext cx="129024" cy="115608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3309" extrusionOk="0">
                    <a:moveTo>
                      <a:pt x="1835" y="424"/>
                    </a:moveTo>
                    <a:lnTo>
                      <a:pt x="2192" y="1138"/>
                    </a:lnTo>
                    <a:cubicBezTo>
                      <a:pt x="2216" y="1186"/>
                      <a:pt x="2263" y="1233"/>
                      <a:pt x="2335" y="1233"/>
                    </a:cubicBezTo>
                    <a:lnTo>
                      <a:pt x="3121" y="1352"/>
                    </a:lnTo>
                    <a:lnTo>
                      <a:pt x="3121" y="1376"/>
                    </a:lnTo>
                    <a:lnTo>
                      <a:pt x="3144" y="1376"/>
                    </a:lnTo>
                    <a:lnTo>
                      <a:pt x="2573" y="1924"/>
                    </a:lnTo>
                    <a:cubicBezTo>
                      <a:pt x="2525" y="1972"/>
                      <a:pt x="2501" y="2043"/>
                      <a:pt x="2525" y="2115"/>
                    </a:cubicBezTo>
                    <a:lnTo>
                      <a:pt x="2644" y="2877"/>
                    </a:lnTo>
                    <a:lnTo>
                      <a:pt x="2644" y="2900"/>
                    </a:lnTo>
                    <a:lnTo>
                      <a:pt x="2620" y="2900"/>
                    </a:lnTo>
                    <a:lnTo>
                      <a:pt x="1930" y="2543"/>
                    </a:lnTo>
                    <a:cubicBezTo>
                      <a:pt x="1894" y="2531"/>
                      <a:pt x="1858" y="2525"/>
                      <a:pt x="1826" y="2525"/>
                    </a:cubicBezTo>
                    <a:cubicBezTo>
                      <a:pt x="1793" y="2525"/>
                      <a:pt x="1763" y="2531"/>
                      <a:pt x="1739" y="2543"/>
                    </a:cubicBezTo>
                    <a:lnTo>
                      <a:pt x="1025" y="2900"/>
                    </a:lnTo>
                    <a:lnTo>
                      <a:pt x="1001" y="2900"/>
                    </a:lnTo>
                    <a:lnTo>
                      <a:pt x="1144" y="2115"/>
                    </a:lnTo>
                    <a:cubicBezTo>
                      <a:pt x="1144" y="2043"/>
                      <a:pt x="1120" y="1972"/>
                      <a:pt x="1073" y="1924"/>
                    </a:cubicBezTo>
                    <a:lnTo>
                      <a:pt x="501" y="1376"/>
                    </a:lnTo>
                    <a:lnTo>
                      <a:pt x="501" y="1352"/>
                    </a:lnTo>
                    <a:lnTo>
                      <a:pt x="1311" y="1233"/>
                    </a:lnTo>
                    <a:cubicBezTo>
                      <a:pt x="1358" y="1233"/>
                      <a:pt x="1430" y="1186"/>
                      <a:pt x="1454" y="1138"/>
                    </a:cubicBezTo>
                    <a:lnTo>
                      <a:pt x="1811" y="424"/>
                    </a:lnTo>
                    <a:close/>
                    <a:moveTo>
                      <a:pt x="1835" y="1"/>
                    </a:moveTo>
                    <a:cubicBezTo>
                      <a:pt x="1686" y="1"/>
                      <a:pt x="1537" y="78"/>
                      <a:pt x="1454" y="233"/>
                    </a:cubicBezTo>
                    <a:lnTo>
                      <a:pt x="1168" y="852"/>
                    </a:lnTo>
                    <a:lnTo>
                      <a:pt x="477" y="948"/>
                    </a:lnTo>
                    <a:cubicBezTo>
                      <a:pt x="144" y="995"/>
                      <a:pt x="1" y="1424"/>
                      <a:pt x="239" y="1662"/>
                    </a:cubicBezTo>
                    <a:lnTo>
                      <a:pt x="739" y="2138"/>
                    </a:lnTo>
                    <a:lnTo>
                      <a:pt x="620" y="2829"/>
                    </a:lnTo>
                    <a:cubicBezTo>
                      <a:pt x="596" y="3067"/>
                      <a:pt x="787" y="3305"/>
                      <a:pt x="1049" y="3305"/>
                    </a:cubicBezTo>
                    <a:cubicBezTo>
                      <a:pt x="1096" y="3305"/>
                      <a:pt x="1168" y="3281"/>
                      <a:pt x="1239" y="3258"/>
                    </a:cubicBezTo>
                    <a:lnTo>
                      <a:pt x="1835" y="2948"/>
                    </a:lnTo>
                    <a:lnTo>
                      <a:pt x="2454" y="3258"/>
                    </a:lnTo>
                    <a:cubicBezTo>
                      <a:pt x="2520" y="3291"/>
                      <a:pt x="2592" y="3309"/>
                      <a:pt x="2663" y="3309"/>
                    </a:cubicBezTo>
                    <a:cubicBezTo>
                      <a:pt x="2746" y="3309"/>
                      <a:pt x="2830" y="3285"/>
                      <a:pt x="2906" y="3234"/>
                    </a:cubicBezTo>
                    <a:cubicBezTo>
                      <a:pt x="3025" y="3139"/>
                      <a:pt x="3097" y="2972"/>
                      <a:pt x="3049" y="2829"/>
                    </a:cubicBezTo>
                    <a:lnTo>
                      <a:pt x="2954" y="2138"/>
                    </a:lnTo>
                    <a:lnTo>
                      <a:pt x="3430" y="1662"/>
                    </a:lnTo>
                    <a:cubicBezTo>
                      <a:pt x="3692" y="1424"/>
                      <a:pt x="3549" y="995"/>
                      <a:pt x="3216" y="948"/>
                    </a:cubicBezTo>
                    <a:lnTo>
                      <a:pt x="3192" y="948"/>
                    </a:lnTo>
                    <a:lnTo>
                      <a:pt x="2501" y="852"/>
                    </a:lnTo>
                    <a:lnTo>
                      <a:pt x="2216" y="233"/>
                    </a:lnTo>
                    <a:cubicBezTo>
                      <a:pt x="2132" y="78"/>
                      <a:pt x="1983" y="1"/>
                      <a:pt x="18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8"/>
              <p:cNvSpPr/>
              <p:nvPr/>
            </p:nvSpPr>
            <p:spPr>
              <a:xfrm>
                <a:off x="3386742" y="2095710"/>
                <a:ext cx="13346" cy="1418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406" extrusionOk="0">
                    <a:moveTo>
                      <a:pt x="191" y="1"/>
                    </a:moveTo>
                    <a:cubicBezTo>
                      <a:pt x="72" y="1"/>
                      <a:pt x="1" y="96"/>
                      <a:pt x="1" y="215"/>
                    </a:cubicBezTo>
                    <a:cubicBezTo>
                      <a:pt x="1" y="310"/>
                      <a:pt x="72" y="406"/>
                      <a:pt x="191" y="406"/>
                    </a:cubicBezTo>
                    <a:cubicBezTo>
                      <a:pt x="310" y="406"/>
                      <a:pt x="382" y="310"/>
                      <a:pt x="382" y="215"/>
                    </a:cubicBezTo>
                    <a:cubicBezTo>
                      <a:pt x="382" y="96"/>
                      <a:pt x="310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E4F0F32-5E43-A53A-4807-64F4F2DC5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99" y="1115447"/>
            <a:ext cx="5525456" cy="31320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/>
          </p:nvPr>
        </p:nvSpPr>
        <p:spPr>
          <a:xfrm>
            <a:off x="954150" y="535000"/>
            <a:ext cx="72357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</a:t>
            </a:r>
            <a:r>
              <a:rPr lang="en">
                <a:solidFill>
                  <a:schemeClr val="accent3"/>
                </a:solidFill>
              </a:rPr>
              <a:t>TEMPLATE</a:t>
            </a:r>
            <a:endParaRPr>
              <a:solidFill>
                <a:schemeClr val="accent3"/>
              </a:solidFill>
            </a:endParaRPr>
          </a:p>
        </p:txBody>
      </p:sp>
      <p:graphicFrame>
        <p:nvGraphicFramePr>
          <p:cNvPr id="240" name="Google Shape;240;p37"/>
          <p:cNvGraphicFramePr/>
          <p:nvPr/>
        </p:nvGraphicFramePr>
        <p:xfrm>
          <a:off x="720000" y="1894504"/>
          <a:ext cx="7704000" cy="2103000"/>
        </p:xfrm>
        <a:graphic>
          <a:graphicData uri="http://schemas.openxmlformats.org/drawingml/2006/table">
            <a:tbl>
              <a:tblPr>
                <a:noFill/>
                <a:tableStyleId>{AFDF8A45-9D2F-4310-AE80-2DC7200D8DB9}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Fonts</a:t>
                      </a:r>
                      <a:endParaRPr sz="1100" b="1" dirty="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To view this template correctly in PowerPoint, download and install the fonts we used</a:t>
                      </a:r>
                      <a:endParaRPr sz="1000" dirty="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Used </a:t>
                      </a:r>
                      <a:r>
                        <a:rPr lang="en" sz="1100" b="1" dirty="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and </a:t>
                      </a:r>
                      <a:r>
                        <a:rPr lang="en" sz="11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alternative</a:t>
                      </a:r>
                      <a:r>
                        <a:rPr lang="en" sz="11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resources</a:t>
                      </a:r>
                      <a:endParaRPr sz="1100" b="1" dirty="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An assortment of graphic resources that are suitable for use in this presentation</a:t>
                      </a:r>
                      <a:endParaRPr sz="100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Thanks slide</a:t>
                      </a:r>
                      <a:endParaRPr sz="1100" b="1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You must keep it so that proper credits for our design are given</a:t>
                      </a:r>
                      <a:endParaRPr sz="100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Colors</a:t>
                      </a:r>
                      <a:endParaRPr sz="1100" b="1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All the colors used in this presentation</a:t>
                      </a:r>
                      <a:endParaRPr sz="100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Infographic resources</a:t>
                      </a:r>
                      <a:endParaRPr sz="1100" b="1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These can be used in the template, and their size and color can be edited</a:t>
                      </a:r>
                      <a:endParaRPr sz="100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Work Sans"/>
                          <a:ea typeface="Work Sans"/>
                          <a:cs typeface="Work Sans"/>
                          <a:sym typeface="Work Sans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Customizable icons</a:t>
                      </a:r>
                      <a:endParaRPr sz="1100" b="1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2"/>
                          </a:solidFill>
                          <a:latin typeface="Anaheim"/>
                          <a:ea typeface="Anaheim"/>
                          <a:cs typeface="Anaheim"/>
                          <a:sym typeface="Anaheim"/>
                        </a:rPr>
                        <a:t>They are sorted by theme so you can use them in all kinds of presentations</a:t>
                      </a:r>
                      <a:endParaRPr sz="1000" dirty="0"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41" name="Google Shape;241;p37"/>
          <p:cNvSpPr txBox="1"/>
          <p:nvPr/>
        </p:nvSpPr>
        <p:spPr>
          <a:xfrm>
            <a:off x="720000" y="11513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This is a slide structure based on a school center presentation</a:t>
            </a:r>
            <a:endParaRPr sz="1200" b="1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You can delete this slide when you’re done editing the presentation</a:t>
            </a:r>
            <a:endParaRPr sz="120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42" name="Google Shape;242;p37"/>
          <p:cNvSpPr txBox="1"/>
          <p:nvPr/>
        </p:nvSpPr>
        <p:spPr>
          <a:xfrm>
            <a:off x="1078650" y="41060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For more info:</a:t>
            </a:r>
            <a:br>
              <a:rPr lang="en" sz="900" b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| 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 | 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endParaRPr sz="1500" b="1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43" name="Google Shape;243;p37"/>
          <p:cNvSpPr txBox="1"/>
          <p:nvPr/>
        </p:nvSpPr>
        <p:spPr>
          <a:xfrm>
            <a:off x="4565837" y="4106031"/>
            <a:ext cx="3499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You can visit our sister projects:</a:t>
            </a:r>
            <a:br>
              <a:rPr lang="en" sz="800" b="1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</a:b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|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|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|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 </a:t>
            </a:r>
            <a:r>
              <a:rPr lang="en" sz="1000" b="1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|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VIDFY</a:t>
            </a:r>
            <a:endParaRPr sz="600" b="1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44" name="Google Shape;244;p37"/>
          <p:cNvGrpSpPr/>
          <p:nvPr/>
        </p:nvGrpSpPr>
        <p:grpSpPr>
          <a:xfrm rot="-345997">
            <a:off x="30379" y="54597"/>
            <a:ext cx="1369457" cy="646207"/>
            <a:chOff x="1269947" y="270533"/>
            <a:chExt cx="1512070" cy="713502"/>
          </a:xfrm>
        </p:grpSpPr>
        <p:grpSp>
          <p:nvGrpSpPr>
            <p:cNvPr id="245" name="Google Shape;245;p37"/>
            <p:cNvGrpSpPr/>
            <p:nvPr/>
          </p:nvGrpSpPr>
          <p:grpSpPr>
            <a:xfrm>
              <a:off x="1269947" y="270533"/>
              <a:ext cx="1512070" cy="713502"/>
              <a:chOff x="7876950" y="3343763"/>
              <a:chExt cx="1511919" cy="713431"/>
            </a:xfrm>
          </p:grpSpPr>
          <p:sp>
            <p:nvSpPr>
              <p:cNvPr id="246" name="Google Shape;246;p37"/>
              <p:cNvSpPr/>
              <p:nvPr/>
            </p:nvSpPr>
            <p:spPr>
              <a:xfrm>
                <a:off x="7876950" y="3343763"/>
                <a:ext cx="1511919" cy="713431"/>
              </a:xfrm>
              <a:custGeom>
                <a:avLst/>
                <a:gdLst/>
                <a:ahLst/>
                <a:cxnLst/>
                <a:rect l="l" t="t" r="r" b="b"/>
                <a:pathLst>
                  <a:path w="70053" h="33056" extrusionOk="0">
                    <a:moveTo>
                      <a:pt x="35046" y="1"/>
                    </a:moveTo>
                    <a:cubicBezTo>
                      <a:pt x="16430" y="1"/>
                      <a:pt x="1093" y="14479"/>
                      <a:pt x="0" y="33056"/>
                    </a:cubicBezTo>
                    <a:lnTo>
                      <a:pt x="70052" y="33056"/>
                    </a:lnTo>
                    <a:cubicBezTo>
                      <a:pt x="68960" y="14479"/>
                      <a:pt x="53622" y="1"/>
                      <a:pt x="350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36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7" name="Google Shape;247;p37"/>
              <p:cNvCxnSpPr/>
              <p:nvPr/>
            </p:nvCxnSpPr>
            <p:spPr>
              <a:xfrm>
                <a:off x="8019413" y="3970175"/>
                <a:ext cx="1227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48" name="Google Shape;248;p37"/>
            <p:cNvSpPr/>
            <p:nvPr/>
          </p:nvSpPr>
          <p:spPr>
            <a:xfrm>
              <a:off x="1731376" y="533252"/>
              <a:ext cx="589201" cy="18808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GYM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21212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>
            <a:spLocks noGrp="1"/>
          </p:cNvSpPr>
          <p:nvPr>
            <p:ph type="title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3" name="Google Shape;283;p39"/>
          <p:cNvSpPr txBox="1">
            <a:spLocks noGrp="1"/>
          </p:cNvSpPr>
          <p:nvPr>
            <p:ph type="title" idx="2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4" name="Google Shape;284;p39"/>
          <p:cNvSpPr txBox="1">
            <a:spLocks noGrp="1"/>
          </p:cNvSpPr>
          <p:nvPr>
            <p:ph type="title" idx="3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5" name="Google Shape;285;p39"/>
          <p:cNvSpPr txBox="1">
            <a:spLocks noGrp="1"/>
          </p:cNvSpPr>
          <p:nvPr>
            <p:ph type="title" idx="4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286" name="Google Shape;286;p39"/>
          <p:cNvPicPr preferRelativeResize="0"/>
          <p:nvPr/>
        </p:nvPicPr>
        <p:blipFill rotWithShape="1">
          <a:blip r:embed="rId3">
            <a:alphaModFix/>
          </a:blip>
          <a:srcRect l="21734" r="29944"/>
          <a:stretch/>
        </p:blipFill>
        <p:spPr>
          <a:xfrm>
            <a:off x="5968725" y="381438"/>
            <a:ext cx="3175275" cy="438061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9"/>
          <p:cNvSpPr txBox="1">
            <a:spLocks noGrp="1"/>
          </p:cNvSpPr>
          <p:nvPr>
            <p:ph type="subTitle" idx="1"/>
          </p:nvPr>
        </p:nvSpPr>
        <p:spPr>
          <a:xfrm>
            <a:off x="724725" y="2356959"/>
            <a:ext cx="22527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describe the topic of the section here</a:t>
            </a:r>
            <a:endParaRPr dirty="0"/>
          </a:p>
        </p:txBody>
      </p:sp>
      <p:sp>
        <p:nvSpPr>
          <p:cNvPr id="288" name="Google Shape;288;p39"/>
          <p:cNvSpPr txBox="1">
            <a:spLocks noGrp="1"/>
          </p:cNvSpPr>
          <p:nvPr>
            <p:ph type="subTitle" idx="5"/>
          </p:nvPr>
        </p:nvSpPr>
        <p:spPr>
          <a:xfrm>
            <a:off x="3060997" y="2356951"/>
            <a:ext cx="225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89" name="Google Shape;289;p39"/>
          <p:cNvSpPr txBox="1">
            <a:spLocks noGrp="1"/>
          </p:cNvSpPr>
          <p:nvPr>
            <p:ph type="subTitle" idx="6"/>
          </p:nvPr>
        </p:nvSpPr>
        <p:spPr>
          <a:xfrm>
            <a:off x="720000" y="1965203"/>
            <a:ext cx="22527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METHOD</a:t>
            </a:r>
            <a:endParaRPr/>
          </a:p>
        </p:txBody>
      </p:sp>
      <p:sp>
        <p:nvSpPr>
          <p:cNvPr id="290" name="Google Shape;290;p39"/>
          <p:cNvSpPr txBox="1">
            <a:spLocks noGrp="1"/>
          </p:cNvSpPr>
          <p:nvPr>
            <p:ph type="subTitle" idx="7"/>
          </p:nvPr>
        </p:nvSpPr>
        <p:spPr>
          <a:xfrm>
            <a:off x="3060997" y="1965197"/>
            <a:ext cx="2257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CLASSES</a:t>
            </a:r>
            <a:endParaRPr/>
          </a:p>
        </p:txBody>
      </p:sp>
      <p:sp>
        <p:nvSpPr>
          <p:cNvPr id="291" name="Google Shape;291;p39"/>
          <p:cNvSpPr txBox="1">
            <a:spLocks noGrp="1"/>
          </p:cNvSpPr>
          <p:nvPr>
            <p:ph type="subTitle" idx="9"/>
          </p:nvPr>
        </p:nvSpPr>
        <p:spPr>
          <a:xfrm>
            <a:off x="3056099" y="4041775"/>
            <a:ext cx="225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92" name="Google Shape;292;p39"/>
          <p:cNvSpPr txBox="1">
            <a:spLocks noGrp="1"/>
          </p:cNvSpPr>
          <p:nvPr>
            <p:ph type="subTitle" idx="13"/>
          </p:nvPr>
        </p:nvSpPr>
        <p:spPr>
          <a:xfrm>
            <a:off x="715100" y="3650104"/>
            <a:ext cx="22527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ENROLLMENT</a:t>
            </a:r>
            <a:endParaRPr/>
          </a:p>
        </p:txBody>
      </p:sp>
      <p:sp>
        <p:nvSpPr>
          <p:cNvPr id="293" name="Google Shape;293;p39"/>
          <p:cNvSpPr txBox="1">
            <a:spLocks noGrp="1"/>
          </p:cNvSpPr>
          <p:nvPr>
            <p:ph type="title" idx="15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TIME TO MOVE!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294" name="Google Shape;294;p39"/>
          <p:cNvGrpSpPr/>
          <p:nvPr/>
        </p:nvGrpSpPr>
        <p:grpSpPr>
          <a:xfrm rot="499839">
            <a:off x="6145154" y="4168862"/>
            <a:ext cx="1361638" cy="800435"/>
            <a:chOff x="6031100" y="4101500"/>
            <a:chExt cx="1589700" cy="934500"/>
          </a:xfrm>
        </p:grpSpPr>
        <p:sp>
          <p:nvSpPr>
            <p:cNvPr id="295" name="Google Shape;295;p39"/>
            <p:cNvSpPr/>
            <p:nvPr/>
          </p:nvSpPr>
          <p:spPr>
            <a:xfrm>
              <a:off x="6031100" y="4101500"/>
              <a:ext cx="1589700" cy="934500"/>
            </a:xfrm>
            <a:prstGeom prst="ellipse">
              <a:avLst/>
            </a:prstGeom>
            <a:solidFill>
              <a:srgbClr val="191919"/>
            </a:solidFill>
            <a:ln>
              <a:noFill/>
            </a:ln>
            <a:effectLst>
              <a:outerShdw blurRad="57150" dist="47625" dir="39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6325300" y="4415480"/>
              <a:ext cx="1001393" cy="28951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Work Sans"/>
                </a:rPr>
                <a:t>2022</a:t>
              </a:r>
            </a:p>
          </p:txBody>
        </p:sp>
      </p:grpSp>
      <p:sp>
        <p:nvSpPr>
          <p:cNvPr id="297" name="Google Shape;297;p39"/>
          <p:cNvSpPr/>
          <p:nvPr/>
        </p:nvSpPr>
        <p:spPr>
          <a:xfrm>
            <a:off x="3176744" y="1508785"/>
            <a:ext cx="782099" cy="405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02</a:t>
            </a:r>
          </a:p>
        </p:txBody>
      </p:sp>
      <p:sp>
        <p:nvSpPr>
          <p:cNvPr id="298" name="Google Shape;298;p39"/>
          <p:cNvSpPr txBox="1">
            <a:spLocks noGrp="1"/>
          </p:cNvSpPr>
          <p:nvPr>
            <p:ph type="subTitle" idx="8"/>
          </p:nvPr>
        </p:nvSpPr>
        <p:spPr>
          <a:xfrm>
            <a:off x="719825" y="4041782"/>
            <a:ext cx="22527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99" name="Google Shape;299;p39"/>
          <p:cNvSpPr txBox="1">
            <a:spLocks noGrp="1"/>
          </p:cNvSpPr>
          <p:nvPr>
            <p:ph type="subTitle" idx="14"/>
          </p:nvPr>
        </p:nvSpPr>
        <p:spPr>
          <a:xfrm>
            <a:off x="3056097" y="3650099"/>
            <a:ext cx="2257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TRAINERS</a:t>
            </a:r>
            <a:endParaRPr/>
          </a:p>
        </p:txBody>
      </p:sp>
      <p:sp>
        <p:nvSpPr>
          <p:cNvPr id="300" name="Google Shape;300;p39"/>
          <p:cNvSpPr/>
          <p:nvPr/>
        </p:nvSpPr>
        <p:spPr>
          <a:xfrm>
            <a:off x="825212" y="3199319"/>
            <a:ext cx="772586" cy="40534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03</a:t>
            </a:r>
          </a:p>
        </p:txBody>
      </p:sp>
      <p:sp>
        <p:nvSpPr>
          <p:cNvPr id="301" name="Google Shape;301;p39"/>
          <p:cNvSpPr/>
          <p:nvPr/>
        </p:nvSpPr>
        <p:spPr>
          <a:xfrm>
            <a:off x="3176751" y="3199319"/>
            <a:ext cx="824907" cy="40534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04</a:t>
            </a:r>
          </a:p>
        </p:txBody>
      </p:sp>
      <p:sp>
        <p:nvSpPr>
          <p:cNvPr id="302" name="Google Shape;302;p39"/>
          <p:cNvSpPr/>
          <p:nvPr/>
        </p:nvSpPr>
        <p:spPr>
          <a:xfrm>
            <a:off x="825206" y="1508785"/>
            <a:ext cx="647559" cy="405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01</a:t>
            </a:r>
          </a:p>
        </p:txBody>
      </p:sp>
      <p:sp>
        <p:nvSpPr>
          <p:cNvPr id="303" name="Google Shape;303;p39"/>
          <p:cNvSpPr/>
          <p:nvPr/>
        </p:nvSpPr>
        <p:spPr>
          <a:xfrm>
            <a:off x="6179992" y="-50067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"/>
          <p:cNvSpPr txBox="1">
            <a:spLocks noGrp="1"/>
          </p:cNvSpPr>
          <p:nvPr>
            <p:ph type="title" idx="2"/>
          </p:nvPr>
        </p:nvSpPr>
        <p:spPr>
          <a:xfrm>
            <a:off x="3760650" y="503550"/>
            <a:ext cx="162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1758300" y="1502250"/>
            <a:ext cx="56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</a:t>
            </a:r>
            <a:r>
              <a:rPr lang="en">
                <a:solidFill>
                  <a:schemeClr val="accent3"/>
                </a:solidFill>
              </a:rPr>
              <a:t>METHOD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10" name="Google Shape;310;p40"/>
          <p:cNvSpPr txBox="1">
            <a:spLocks noGrp="1"/>
          </p:cNvSpPr>
          <p:nvPr>
            <p:ph type="subTitle" idx="1"/>
          </p:nvPr>
        </p:nvSpPr>
        <p:spPr>
          <a:xfrm>
            <a:off x="1758450" y="2288625"/>
            <a:ext cx="56274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311" name="Google Shape;311;p40"/>
          <p:cNvSpPr/>
          <p:nvPr/>
        </p:nvSpPr>
        <p:spPr>
          <a:xfrm>
            <a:off x="3936958" y="547132"/>
            <a:ext cx="1270085" cy="7950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01</a:t>
            </a:r>
          </a:p>
        </p:txBody>
      </p:sp>
      <p:pic>
        <p:nvPicPr>
          <p:cNvPr id="312" name="Google Shape;312;p40"/>
          <p:cNvPicPr preferRelativeResize="0"/>
          <p:nvPr/>
        </p:nvPicPr>
        <p:blipFill rotWithShape="1">
          <a:blip r:embed="rId3">
            <a:alphaModFix/>
          </a:blip>
          <a:srcRect t="20519" b="48046"/>
          <a:stretch/>
        </p:blipFill>
        <p:spPr>
          <a:xfrm>
            <a:off x="0" y="3227275"/>
            <a:ext cx="9144000" cy="191622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0"/>
          <p:cNvSpPr/>
          <p:nvPr/>
        </p:nvSpPr>
        <p:spPr>
          <a:xfrm>
            <a:off x="6638087" y="2940665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40"/>
          <p:cNvGrpSpPr/>
          <p:nvPr/>
        </p:nvGrpSpPr>
        <p:grpSpPr>
          <a:xfrm>
            <a:off x="7554075" y="386950"/>
            <a:ext cx="1589914" cy="296100"/>
            <a:chOff x="7554075" y="386950"/>
            <a:chExt cx="1589914" cy="296100"/>
          </a:xfrm>
        </p:grpSpPr>
        <p:cxnSp>
          <p:nvCxnSpPr>
            <p:cNvPr id="315" name="Google Shape;315;p40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16" name="Google Shape;316;p40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 dirty="0">
                  <a:solidFill>
                    <a:schemeClr val="lt2"/>
                  </a:solidFill>
                  <a:latin typeface="Work Sans"/>
                  <a:ea typeface="Work Sans"/>
                  <a:cs typeface="Work Sans"/>
                  <a:sym typeface="Work Sans"/>
                </a:rPr>
                <a:t>2025</a:t>
              </a:r>
              <a:endParaRPr sz="1700" b="1" dirty="0">
                <a:solidFill>
                  <a:schemeClr val="lt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317" name="Google Shape;317;p40"/>
          <p:cNvGrpSpPr/>
          <p:nvPr/>
        </p:nvGrpSpPr>
        <p:grpSpPr>
          <a:xfrm>
            <a:off x="328800" y="2477300"/>
            <a:ext cx="995383" cy="1241946"/>
            <a:chOff x="7843288" y="161475"/>
            <a:chExt cx="995383" cy="1241946"/>
          </a:xfrm>
        </p:grpSpPr>
        <p:grpSp>
          <p:nvGrpSpPr>
            <p:cNvPr id="318" name="Google Shape;318;p40"/>
            <p:cNvGrpSpPr/>
            <p:nvPr/>
          </p:nvGrpSpPr>
          <p:grpSpPr>
            <a:xfrm>
              <a:off x="7843288" y="161475"/>
              <a:ext cx="995383" cy="1241946"/>
              <a:chOff x="8868225" y="2092875"/>
              <a:chExt cx="995383" cy="1241946"/>
            </a:xfrm>
          </p:grpSpPr>
          <p:sp>
            <p:nvSpPr>
              <p:cNvPr id="319" name="Google Shape;319;p40"/>
              <p:cNvSpPr/>
              <p:nvPr/>
            </p:nvSpPr>
            <p:spPr>
              <a:xfrm>
                <a:off x="8868225" y="2092875"/>
                <a:ext cx="995383" cy="1241946"/>
              </a:xfrm>
              <a:custGeom>
                <a:avLst/>
                <a:gdLst/>
                <a:ahLst/>
                <a:cxnLst/>
                <a:rect l="l" t="t" r="r" b="b"/>
                <a:pathLst>
                  <a:path w="47626" h="77561" extrusionOk="0">
                    <a:moveTo>
                      <a:pt x="0" y="0"/>
                    </a:moveTo>
                    <a:lnTo>
                      <a:pt x="0" y="53830"/>
                    </a:lnTo>
                    <a:cubicBezTo>
                      <a:pt x="0" y="66866"/>
                      <a:pt x="11022" y="77561"/>
                      <a:pt x="24085" y="77561"/>
                    </a:cubicBezTo>
                    <a:lnTo>
                      <a:pt x="24139" y="77561"/>
                    </a:lnTo>
                    <a:cubicBezTo>
                      <a:pt x="37202" y="77561"/>
                      <a:pt x="47625" y="66866"/>
                      <a:pt x="47625" y="53830"/>
                    </a:cubicBezTo>
                    <a:lnTo>
                      <a:pt x="476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354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20" name="Google Shape;320;p40"/>
              <p:cNvCxnSpPr/>
              <p:nvPr/>
            </p:nvCxnSpPr>
            <p:spPr>
              <a:xfrm>
                <a:off x="8949217" y="2226849"/>
                <a:ext cx="833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1" name="Google Shape;321;p40"/>
            <p:cNvGrpSpPr/>
            <p:nvPr/>
          </p:nvGrpSpPr>
          <p:grpSpPr>
            <a:xfrm>
              <a:off x="8069814" y="565851"/>
              <a:ext cx="542343" cy="433208"/>
              <a:chOff x="2393313" y="2428530"/>
              <a:chExt cx="351122" cy="280448"/>
            </a:xfrm>
          </p:grpSpPr>
          <p:sp>
            <p:nvSpPr>
              <p:cNvPr id="322" name="Google Shape;322;p40"/>
              <p:cNvSpPr/>
              <p:nvPr/>
            </p:nvSpPr>
            <p:spPr>
              <a:xfrm>
                <a:off x="2393313" y="2428530"/>
                <a:ext cx="351122" cy="280443"/>
              </a:xfrm>
              <a:custGeom>
                <a:avLst/>
                <a:gdLst/>
                <a:ahLst/>
                <a:cxnLst/>
                <a:rect l="l" t="t" r="r" b="b"/>
                <a:pathLst>
                  <a:path w="10050" h="8027" extrusionOk="0">
                    <a:moveTo>
                      <a:pt x="2096" y="382"/>
                    </a:moveTo>
                    <a:lnTo>
                      <a:pt x="2096" y="858"/>
                    </a:lnTo>
                    <a:lnTo>
                      <a:pt x="1691" y="858"/>
                    </a:lnTo>
                    <a:lnTo>
                      <a:pt x="1691" y="382"/>
                    </a:lnTo>
                    <a:close/>
                    <a:moveTo>
                      <a:pt x="7597" y="382"/>
                    </a:moveTo>
                    <a:lnTo>
                      <a:pt x="7597" y="858"/>
                    </a:lnTo>
                    <a:lnTo>
                      <a:pt x="2477" y="858"/>
                    </a:lnTo>
                    <a:lnTo>
                      <a:pt x="2477" y="382"/>
                    </a:lnTo>
                    <a:close/>
                    <a:moveTo>
                      <a:pt x="8383" y="382"/>
                    </a:moveTo>
                    <a:lnTo>
                      <a:pt x="8383" y="858"/>
                    </a:lnTo>
                    <a:lnTo>
                      <a:pt x="7978" y="858"/>
                    </a:lnTo>
                    <a:lnTo>
                      <a:pt x="7978" y="382"/>
                    </a:lnTo>
                    <a:close/>
                    <a:moveTo>
                      <a:pt x="762" y="1"/>
                    </a:moveTo>
                    <a:cubicBezTo>
                      <a:pt x="500" y="1"/>
                      <a:pt x="500" y="382"/>
                      <a:pt x="762" y="382"/>
                    </a:cubicBezTo>
                    <a:lnTo>
                      <a:pt x="1286" y="382"/>
                    </a:lnTo>
                    <a:lnTo>
                      <a:pt x="1286" y="858"/>
                    </a:lnTo>
                    <a:lnTo>
                      <a:pt x="1167" y="858"/>
                    </a:lnTo>
                    <a:cubicBezTo>
                      <a:pt x="524" y="858"/>
                      <a:pt x="0" y="1358"/>
                      <a:pt x="0" y="2001"/>
                    </a:cubicBezTo>
                    <a:lnTo>
                      <a:pt x="0" y="6883"/>
                    </a:lnTo>
                    <a:cubicBezTo>
                      <a:pt x="0" y="7526"/>
                      <a:pt x="524" y="8026"/>
                      <a:pt x="1167" y="8026"/>
                    </a:cubicBezTo>
                    <a:lnTo>
                      <a:pt x="4144" y="8026"/>
                    </a:lnTo>
                    <a:cubicBezTo>
                      <a:pt x="4406" y="8026"/>
                      <a:pt x="4406" y="7645"/>
                      <a:pt x="4144" y="7645"/>
                    </a:cubicBezTo>
                    <a:lnTo>
                      <a:pt x="1167" y="7645"/>
                    </a:lnTo>
                    <a:cubicBezTo>
                      <a:pt x="738" y="7645"/>
                      <a:pt x="405" y="7288"/>
                      <a:pt x="405" y="6883"/>
                    </a:cubicBezTo>
                    <a:lnTo>
                      <a:pt x="405" y="2001"/>
                    </a:lnTo>
                    <a:cubicBezTo>
                      <a:pt x="405" y="1572"/>
                      <a:pt x="738" y="1239"/>
                      <a:pt x="1167" y="1239"/>
                    </a:cubicBezTo>
                    <a:lnTo>
                      <a:pt x="8907" y="1239"/>
                    </a:lnTo>
                    <a:cubicBezTo>
                      <a:pt x="9312" y="1239"/>
                      <a:pt x="9669" y="1572"/>
                      <a:pt x="9669" y="2001"/>
                    </a:cubicBezTo>
                    <a:lnTo>
                      <a:pt x="9669" y="6883"/>
                    </a:lnTo>
                    <a:cubicBezTo>
                      <a:pt x="9669" y="7312"/>
                      <a:pt x="9312" y="7645"/>
                      <a:pt x="8907" y="7645"/>
                    </a:cubicBezTo>
                    <a:lnTo>
                      <a:pt x="5930" y="7645"/>
                    </a:lnTo>
                    <a:cubicBezTo>
                      <a:pt x="5668" y="7645"/>
                      <a:pt x="5668" y="8026"/>
                      <a:pt x="5930" y="8026"/>
                    </a:cubicBezTo>
                    <a:lnTo>
                      <a:pt x="8907" y="8026"/>
                    </a:lnTo>
                    <a:cubicBezTo>
                      <a:pt x="9550" y="8026"/>
                      <a:pt x="10050" y="7526"/>
                      <a:pt x="10050" y="6883"/>
                    </a:cubicBezTo>
                    <a:lnTo>
                      <a:pt x="10050" y="2001"/>
                    </a:lnTo>
                    <a:cubicBezTo>
                      <a:pt x="10050" y="1358"/>
                      <a:pt x="9550" y="858"/>
                      <a:pt x="8907" y="858"/>
                    </a:cubicBezTo>
                    <a:lnTo>
                      <a:pt x="8764" y="858"/>
                    </a:lnTo>
                    <a:lnTo>
                      <a:pt x="8764" y="382"/>
                    </a:lnTo>
                    <a:lnTo>
                      <a:pt x="9383" y="382"/>
                    </a:lnTo>
                    <a:cubicBezTo>
                      <a:pt x="9645" y="382"/>
                      <a:pt x="9645" y="1"/>
                      <a:pt x="93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40"/>
              <p:cNvSpPr/>
              <p:nvPr/>
            </p:nvSpPr>
            <p:spPr>
              <a:xfrm>
                <a:off x="2592984" y="2495926"/>
                <a:ext cx="70993" cy="66591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906" extrusionOk="0">
                    <a:moveTo>
                      <a:pt x="1477" y="1"/>
                    </a:moveTo>
                    <a:cubicBezTo>
                      <a:pt x="1358" y="1"/>
                      <a:pt x="1263" y="72"/>
                      <a:pt x="1239" y="167"/>
                    </a:cubicBezTo>
                    <a:lnTo>
                      <a:pt x="977" y="1096"/>
                    </a:lnTo>
                    <a:lnTo>
                      <a:pt x="715" y="167"/>
                    </a:lnTo>
                    <a:cubicBezTo>
                      <a:pt x="681" y="66"/>
                      <a:pt x="589" y="18"/>
                      <a:pt x="496" y="18"/>
                    </a:cubicBezTo>
                    <a:cubicBezTo>
                      <a:pt x="392" y="18"/>
                      <a:pt x="288" y="78"/>
                      <a:pt x="263" y="191"/>
                    </a:cubicBezTo>
                    <a:lnTo>
                      <a:pt x="1" y="1668"/>
                    </a:lnTo>
                    <a:cubicBezTo>
                      <a:pt x="1" y="1787"/>
                      <a:pt x="72" y="1882"/>
                      <a:pt x="167" y="1906"/>
                    </a:cubicBezTo>
                    <a:cubicBezTo>
                      <a:pt x="286" y="1906"/>
                      <a:pt x="382" y="1834"/>
                      <a:pt x="405" y="1739"/>
                    </a:cubicBezTo>
                    <a:lnTo>
                      <a:pt x="548" y="929"/>
                    </a:lnTo>
                    <a:lnTo>
                      <a:pt x="786" y="1739"/>
                    </a:lnTo>
                    <a:cubicBezTo>
                      <a:pt x="810" y="1834"/>
                      <a:pt x="906" y="1906"/>
                      <a:pt x="1001" y="1906"/>
                    </a:cubicBezTo>
                    <a:cubicBezTo>
                      <a:pt x="1096" y="1906"/>
                      <a:pt x="1191" y="1834"/>
                      <a:pt x="1215" y="1739"/>
                    </a:cubicBezTo>
                    <a:lnTo>
                      <a:pt x="1453" y="929"/>
                    </a:lnTo>
                    <a:lnTo>
                      <a:pt x="1596" y="1739"/>
                    </a:lnTo>
                    <a:cubicBezTo>
                      <a:pt x="1616" y="1850"/>
                      <a:pt x="1705" y="1901"/>
                      <a:pt x="1794" y="1901"/>
                    </a:cubicBezTo>
                    <a:cubicBezTo>
                      <a:pt x="1914" y="1901"/>
                      <a:pt x="2032" y="1808"/>
                      <a:pt x="1977" y="1644"/>
                    </a:cubicBezTo>
                    <a:lnTo>
                      <a:pt x="1691" y="191"/>
                    </a:lnTo>
                    <a:cubicBezTo>
                      <a:pt x="1668" y="96"/>
                      <a:pt x="1572" y="1"/>
                      <a:pt x="1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0"/>
              <p:cNvSpPr/>
              <p:nvPr/>
            </p:nvSpPr>
            <p:spPr>
              <a:xfrm>
                <a:off x="2468186" y="2496101"/>
                <a:ext cx="69910" cy="66416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1901" extrusionOk="0">
                    <a:moveTo>
                      <a:pt x="1109" y="1"/>
                    </a:moveTo>
                    <a:cubicBezTo>
                      <a:pt x="705" y="1"/>
                      <a:pt x="323" y="258"/>
                      <a:pt x="191" y="686"/>
                    </a:cubicBezTo>
                    <a:cubicBezTo>
                      <a:pt x="0" y="1282"/>
                      <a:pt x="477" y="1901"/>
                      <a:pt x="1096" y="1901"/>
                    </a:cubicBezTo>
                    <a:cubicBezTo>
                      <a:pt x="1620" y="1901"/>
                      <a:pt x="2001" y="1472"/>
                      <a:pt x="1953" y="948"/>
                    </a:cubicBezTo>
                    <a:cubicBezTo>
                      <a:pt x="1953" y="853"/>
                      <a:pt x="1858" y="758"/>
                      <a:pt x="1763" y="758"/>
                    </a:cubicBezTo>
                    <a:lnTo>
                      <a:pt x="1310" y="758"/>
                    </a:lnTo>
                    <a:cubicBezTo>
                      <a:pt x="1048" y="758"/>
                      <a:pt x="1048" y="1162"/>
                      <a:pt x="1310" y="1162"/>
                    </a:cubicBezTo>
                    <a:lnTo>
                      <a:pt x="1525" y="1162"/>
                    </a:lnTo>
                    <a:cubicBezTo>
                      <a:pt x="1501" y="1353"/>
                      <a:pt x="1310" y="1520"/>
                      <a:pt x="1096" y="1520"/>
                    </a:cubicBezTo>
                    <a:cubicBezTo>
                      <a:pt x="358" y="1520"/>
                      <a:pt x="358" y="400"/>
                      <a:pt x="1096" y="400"/>
                    </a:cubicBezTo>
                    <a:lnTo>
                      <a:pt x="1120" y="400"/>
                    </a:lnTo>
                    <a:cubicBezTo>
                      <a:pt x="1215" y="400"/>
                      <a:pt x="1334" y="424"/>
                      <a:pt x="1429" y="496"/>
                    </a:cubicBezTo>
                    <a:cubicBezTo>
                      <a:pt x="1466" y="520"/>
                      <a:pt x="1502" y="531"/>
                      <a:pt x="1537" y="531"/>
                    </a:cubicBezTo>
                    <a:cubicBezTo>
                      <a:pt x="1704" y="531"/>
                      <a:pt x="1821" y="281"/>
                      <a:pt x="1644" y="162"/>
                    </a:cubicBezTo>
                    <a:cubicBezTo>
                      <a:pt x="1475" y="52"/>
                      <a:pt x="1290" y="1"/>
                      <a:pt x="1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0"/>
              <p:cNvSpPr/>
              <p:nvPr/>
            </p:nvSpPr>
            <p:spPr>
              <a:xfrm>
                <a:off x="2540577" y="2496136"/>
                <a:ext cx="50974" cy="66381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900" extrusionOk="0">
                    <a:moveTo>
                      <a:pt x="239" y="1"/>
                    </a:moveTo>
                    <a:cubicBezTo>
                      <a:pt x="198" y="1"/>
                      <a:pt x="157" y="14"/>
                      <a:pt x="119" y="42"/>
                    </a:cubicBezTo>
                    <a:cubicBezTo>
                      <a:pt x="24" y="90"/>
                      <a:pt x="0" y="209"/>
                      <a:pt x="72" y="304"/>
                    </a:cubicBezTo>
                    <a:lnTo>
                      <a:pt x="524" y="995"/>
                    </a:lnTo>
                    <a:lnTo>
                      <a:pt x="524" y="1709"/>
                    </a:lnTo>
                    <a:cubicBezTo>
                      <a:pt x="500" y="1804"/>
                      <a:pt x="596" y="1900"/>
                      <a:pt x="715" y="1900"/>
                    </a:cubicBezTo>
                    <a:cubicBezTo>
                      <a:pt x="810" y="1900"/>
                      <a:pt x="905" y="1804"/>
                      <a:pt x="905" y="1685"/>
                    </a:cubicBezTo>
                    <a:lnTo>
                      <a:pt x="905" y="995"/>
                    </a:lnTo>
                    <a:lnTo>
                      <a:pt x="1358" y="304"/>
                    </a:lnTo>
                    <a:cubicBezTo>
                      <a:pt x="1459" y="153"/>
                      <a:pt x="1322" y="1"/>
                      <a:pt x="1182" y="1"/>
                    </a:cubicBezTo>
                    <a:cubicBezTo>
                      <a:pt x="1124" y="1"/>
                      <a:pt x="1066" y="27"/>
                      <a:pt x="1024" y="90"/>
                    </a:cubicBezTo>
                    <a:lnTo>
                      <a:pt x="715" y="566"/>
                    </a:lnTo>
                    <a:lnTo>
                      <a:pt x="405" y="90"/>
                    </a:lnTo>
                    <a:cubicBezTo>
                      <a:pt x="362" y="32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0"/>
              <p:cNvSpPr/>
              <p:nvPr/>
            </p:nvSpPr>
            <p:spPr>
              <a:xfrm>
                <a:off x="2466509" y="2580791"/>
                <a:ext cx="204734" cy="90733"/>
              </a:xfrm>
              <a:custGeom>
                <a:avLst/>
                <a:gdLst/>
                <a:ahLst/>
                <a:cxnLst/>
                <a:rect l="l" t="t" r="r" b="b"/>
                <a:pathLst>
                  <a:path w="5860" h="2597" extrusionOk="0">
                    <a:moveTo>
                      <a:pt x="3644" y="1025"/>
                    </a:moveTo>
                    <a:lnTo>
                      <a:pt x="3644" y="1549"/>
                    </a:lnTo>
                    <a:lnTo>
                      <a:pt x="2216" y="1549"/>
                    </a:lnTo>
                    <a:lnTo>
                      <a:pt x="2216" y="1025"/>
                    </a:lnTo>
                    <a:close/>
                    <a:moveTo>
                      <a:pt x="906" y="691"/>
                    </a:moveTo>
                    <a:lnTo>
                      <a:pt x="906" y="1882"/>
                    </a:lnTo>
                    <a:lnTo>
                      <a:pt x="406" y="1882"/>
                    </a:lnTo>
                    <a:lnTo>
                      <a:pt x="406" y="691"/>
                    </a:lnTo>
                    <a:close/>
                    <a:moveTo>
                      <a:pt x="5478" y="691"/>
                    </a:moveTo>
                    <a:lnTo>
                      <a:pt x="5478" y="1882"/>
                    </a:lnTo>
                    <a:lnTo>
                      <a:pt x="4954" y="1882"/>
                    </a:lnTo>
                    <a:lnTo>
                      <a:pt x="4954" y="691"/>
                    </a:lnTo>
                    <a:close/>
                    <a:moveTo>
                      <a:pt x="1834" y="382"/>
                    </a:moveTo>
                    <a:lnTo>
                      <a:pt x="1834" y="2192"/>
                    </a:lnTo>
                    <a:lnTo>
                      <a:pt x="1311" y="2192"/>
                    </a:lnTo>
                    <a:lnTo>
                      <a:pt x="1311" y="382"/>
                    </a:lnTo>
                    <a:close/>
                    <a:moveTo>
                      <a:pt x="4573" y="382"/>
                    </a:moveTo>
                    <a:lnTo>
                      <a:pt x="4573" y="2215"/>
                    </a:lnTo>
                    <a:lnTo>
                      <a:pt x="4049" y="2215"/>
                    </a:lnTo>
                    <a:lnTo>
                      <a:pt x="4049" y="382"/>
                    </a:lnTo>
                    <a:close/>
                    <a:moveTo>
                      <a:pt x="1191" y="1"/>
                    </a:moveTo>
                    <a:cubicBezTo>
                      <a:pt x="1049" y="1"/>
                      <a:pt x="906" y="143"/>
                      <a:pt x="906" y="310"/>
                    </a:cubicBezTo>
                    <a:lnTo>
                      <a:pt x="906" y="334"/>
                    </a:lnTo>
                    <a:lnTo>
                      <a:pt x="310" y="334"/>
                    </a:lnTo>
                    <a:cubicBezTo>
                      <a:pt x="144" y="334"/>
                      <a:pt x="1" y="453"/>
                      <a:pt x="1" y="620"/>
                    </a:cubicBezTo>
                    <a:lnTo>
                      <a:pt x="1" y="1977"/>
                    </a:lnTo>
                    <a:cubicBezTo>
                      <a:pt x="1" y="2144"/>
                      <a:pt x="144" y="2263"/>
                      <a:pt x="310" y="2263"/>
                    </a:cubicBezTo>
                    <a:lnTo>
                      <a:pt x="906" y="2263"/>
                    </a:lnTo>
                    <a:lnTo>
                      <a:pt x="906" y="2287"/>
                    </a:lnTo>
                    <a:cubicBezTo>
                      <a:pt x="906" y="2453"/>
                      <a:pt x="1049" y="2596"/>
                      <a:pt x="1191" y="2596"/>
                    </a:cubicBezTo>
                    <a:lnTo>
                      <a:pt x="1930" y="2596"/>
                    </a:lnTo>
                    <a:cubicBezTo>
                      <a:pt x="2096" y="2596"/>
                      <a:pt x="2216" y="2453"/>
                      <a:pt x="2216" y="2287"/>
                    </a:cubicBezTo>
                    <a:lnTo>
                      <a:pt x="2216" y="1930"/>
                    </a:lnTo>
                    <a:lnTo>
                      <a:pt x="3644" y="1930"/>
                    </a:lnTo>
                    <a:lnTo>
                      <a:pt x="3644" y="2287"/>
                    </a:lnTo>
                    <a:cubicBezTo>
                      <a:pt x="3644" y="2453"/>
                      <a:pt x="3787" y="2596"/>
                      <a:pt x="3954" y="2596"/>
                    </a:cubicBezTo>
                    <a:lnTo>
                      <a:pt x="4668" y="2596"/>
                    </a:lnTo>
                    <a:cubicBezTo>
                      <a:pt x="4835" y="2596"/>
                      <a:pt x="4954" y="2453"/>
                      <a:pt x="4954" y="2311"/>
                    </a:cubicBezTo>
                    <a:lnTo>
                      <a:pt x="4954" y="2287"/>
                    </a:lnTo>
                    <a:lnTo>
                      <a:pt x="5550" y="2287"/>
                    </a:lnTo>
                    <a:cubicBezTo>
                      <a:pt x="5716" y="2287"/>
                      <a:pt x="5859" y="2144"/>
                      <a:pt x="5859" y="1977"/>
                    </a:cubicBezTo>
                    <a:lnTo>
                      <a:pt x="5859" y="620"/>
                    </a:lnTo>
                    <a:cubicBezTo>
                      <a:pt x="5859" y="453"/>
                      <a:pt x="5716" y="334"/>
                      <a:pt x="5550" y="334"/>
                    </a:cubicBezTo>
                    <a:lnTo>
                      <a:pt x="4954" y="334"/>
                    </a:lnTo>
                    <a:lnTo>
                      <a:pt x="4954" y="310"/>
                    </a:lnTo>
                    <a:cubicBezTo>
                      <a:pt x="4954" y="143"/>
                      <a:pt x="4835" y="1"/>
                      <a:pt x="4668" y="1"/>
                    </a:cubicBezTo>
                    <a:lnTo>
                      <a:pt x="3954" y="1"/>
                    </a:lnTo>
                    <a:cubicBezTo>
                      <a:pt x="3787" y="1"/>
                      <a:pt x="3644" y="143"/>
                      <a:pt x="3644" y="310"/>
                    </a:cubicBezTo>
                    <a:lnTo>
                      <a:pt x="3644" y="667"/>
                    </a:lnTo>
                    <a:lnTo>
                      <a:pt x="2216" y="667"/>
                    </a:lnTo>
                    <a:lnTo>
                      <a:pt x="2216" y="310"/>
                    </a:lnTo>
                    <a:cubicBezTo>
                      <a:pt x="2216" y="143"/>
                      <a:pt x="2096" y="1"/>
                      <a:pt x="19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0"/>
              <p:cNvSpPr/>
              <p:nvPr/>
            </p:nvSpPr>
            <p:spPr>
              <a:xfrm>
                <a:off x="2562204" y="2695598"/>
                <a:ext cx="14185" cy="13381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83" extrusionOk="0">
                    <a:moveTo>
                      <a:pt x="191" y="1"/>
                    </a:moveTo>
                    <a:cubicBezTo>
                      <a:pt x="96" y="1"/>
                      <a:pt x="0" y="96"/>
                      <a:pt x="0" y="192"/>
                    </a:cubicBezTo>
                    <a:cubicBezTo>
                      <a:pt x="0" y="311"/>
                      <a:pt x="96" y="382"/>
                      <a:pt x="191" y="382"/>
                    </a:cubicBezTo>
                    <a:cubicBezTo>
                      <a:pt x="310" y="382"/>
                      <a:pt x="405" y="311"/>
                      <a:pt x="405" y="192"/>
                    </a:cubicBezTo>
                    <a:cubicBezTo>
                      <a:pt x="405" y="96"/>
                      <a:pt x="310" y="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High Intensity Interval Training Gym Center by Slidesgo">
  <a:themeElements>
    <a:clrScheme name="Simple Light">
      <a:dk1>
        <a:srgbClr val="EEEEEE"/>
      </a:dk1>
      <a:lt1>
        <a:srgbClr val="212121"/>
      </a:lt1>
      <a:dk2>
        <a:srgbClr val="FAFAFA"/>
      </a:dk2>
      <a:lt2>
        <a:srgbClr val="FFFFFF"/>
      </a:lt2>
      <a:accent1>
        <a:srgbClr val="191919"/>
      </a:accent1>
      <a:accent2>
        <a:srgbClr val="3C3C3C"/>
      </a:accent2>
      <a:accent3>
        <a:srgbClr val="FF7E02"/>
      </a:accent3>
      <a:accent4>
        <a:srgbClr val="FFFFFF"/>
      </a:accent4>
      <a:accent5>
        <a:srgbClr val="FFFFFF"/>
      </a:accent5>
      <a:accent6>
        <a:srgbClr val="FFFFFF"/>
      </a:accent6>
      <a:hlink>
        <a:srgbClr val="FAFA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287</Words>
  <Application>Microsoft Office PowerPoint</Application>
  <PresentationFormat>On-screen Show (16:9)</PresentationFormat>
  <Paragraphs>51</Paragraphs>
  <Slides>6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Anaheim</vt:lpstr>
      <vt:lpstr>Roboto Condensed Light</vt:lpstr>
      <vt:lpstr>Bebas Neue</vt:lpstr>
      <vt:lpstr>Work Sans</vt:lpstr>
      <vt:lpstr>Arial</vt:lpstr>
      <vt:lpstr>High Intensity Interval Training Gym Center by Slidesgo</vt:lpstr>
      <vt:lpstr>Workout Gnerator</vt:lpstr>
      <vt:lpstr>INTRODUCTION</vt:lpstr>
      <vt:lpstr>A DEEPER LOOK</vt:lpstr>
      <vt:lpstr>CONTENTS OF THIS TEMPLATE</vt:lpstr>
      <vt:lpstr>04</vt:lpstr>
      <vt:lpstr>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Marcell Frost</cp:lastModifiedBy>
  <cp:revision>1</cp:revision>
  <dcterms:modified xsi:type="dcterms:W3CDTF">2025-04-22T01:01:57Z</dcterms:modified>
</cp:coreProperties>
</file>